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430B-78AA-42AC-92E6-E0C1B1DF949C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F3306-EA1A-4D3E-BC6E-1F8F7580F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7;&#1080;&#1089;&#1086;&#1082;%20&#1080;&#1089;&#1087;&#1086;&#1083;&#1100;&#1079;&#1091;&#1077;&#1084;&#1086;&#1081;%20&#1083;&#1080;&#1090;&#1077;&#1088;&#1072;&#1090;&#1091;&#1088;&#1099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4;&#1092;&#1086;&#1088;&#1084;&#1083;&#1077;&#1085;&#1080;&#1077;%20&#1089;&#1089;&#1099;&#1083;&#1086;&#1082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51;&#1080;&#1089;&#1090;%20&#1086;&#1094;&#1077;&#1085;&#1080;&#1074;&#1072;&#1085;&#1080;&#1103;%20&#1079;&#1072;&#1097;&#1080;&#1090;&#1099;%20&#1087;&#1088;&#1086;&#1077;&#1082;&#1090;&#1072;%20(&#1076;&#1083;&#1103;%20&#1082;&#1086;&#1084;&#1080;&#1089;&#1089;&#1080;&#1080;).docx" TargetMode="External"/><Relationship Id="rId2" Type="http://schemas.openxmlformats.org/officeDocument/2006/relationships/hyperlink" Target="&#1051;&#1080;&#1089;&#1090;%20&#1086;&#1094;&#1077;&#1085;&#1080;&#1074;&#1072;&#1085;&#1080;&#1103;%20&#1082;&#1072;&#1095;&#1077;&#1089;&#1090;&#1074;&#1072;%20&#1088;&#1072;&#1073;&#1086;&#1090;&#1099;%20(&#1076;&#1083;&#1103;%20&#1091;&#1095;&#1080;&#1090;&#1077;&#1083;&#1103;-&#1087;&#1088;&#1077;&#1076;&#1084;&#1077;&#1090;&#1085;&#1080;&#1082;&#1072;)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8;&#1072;&#1073;&#1083;&#1080;&#1094;&#1072;%20&#1087;&#1077;&#1088;&#1077;&#1074;&#1086;&#1076;&#1072;%20&#1073;&#1072;&#1083;&#1083;&#1086;&#1074;%20&#1074;%20&#1086;&#1090;&#1084;&#1077;&#1090;&#1082;&#1091;%20(&#1076;&#1083;&#1103;%20&#1082;&#1083;&#1072;&#1089;&#1089;&#1085;&#1086;&#1075;&#1086;%20&#1088;&#1091;&#1082;&#1086;&#1074;&#1086;&#1076;&#1080;&#1090;&#1077;&#1083;&#1103;).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8;&#1080;&#1090;&#1091;&#1083;&#1100;&#1085;&#1099;&#1081;%20&#1083;&#1080;&#1089;&#1090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4;&#1075;&#1083;&#1072;&#1074;&#1083;&#1077;&#1085;&#1080;&#1077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Индивидуальный проект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формулировку поставленной проблемы;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обоснование актуальности темы;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определение целей и задач, поставленных перед исполнителем работы;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краткий обзор используемой литературы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источников;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степень изученности данного вопроса;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описание собственного опыта работы в решении избранной проблемы.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Основная часть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описание основных рассматриваемых фактов;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характеристику методов решения проблемы;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сравнение известных автору ранее существующих и предлагаемых методов решения;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описание собственного исследования или обоснование выбранного варианта решения (эффективность, точность, простота, наглядность, практическая значимость и т. д.).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лаконичном виде формулируются выводы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полученные автором, направления дальнейших исследований и предложения по возможному практическому использованию результатов исследования.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 action="ppaction://hlinkfile"/>
              </a:rPr>
              <a:t>Список используемой литературы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фамилия, инициалы автора;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название издания;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выходные данные издательства;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год издания;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№ выпуска (если издание периодическое);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количество страниц.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Все издания должны быть пронумерованы и расположены в алфавитном порядке. Список использованной литературы и других источников составляется в следующей последовательности: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законы, постановления правительства;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официальные справочники;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художественные произведения;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специальная литература;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периодические издания;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Интернет-источники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оформлению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5429264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должна быть набрана на компьютере в текстовом редакторе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MicrosoftWord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с соблюдением следующих требований: 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- работа должна быть отпечатана на листах белой бумаги формата А4 (допускается двусторонняя печать) с полями: левое – 30 мм, верхнее – 20 мм, правое – 15 мм, нижнее – 20 мм; 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размер шрифта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14 (Times New Roman);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интервал – полуторный;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нумерация страниц – сквозная, арабскими цифрами;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страницы нумеруются вверху по центру. Первая страница (титульный лист) и не нумеруется;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каждый абзац печатается с красной строки, абзацный отступ должен быть равен 1,25 см;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в случае использования таблиц и иллюстраций следует учитывать, что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единственная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иллюстрация и таблица не нумеруются; 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графах таблицы нельзя оставлять свободные места. Следует заполнять их либо знаком « - » либо писать «нет», 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данных». 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работы от 10 до 20 печатных страниц (не считая титульного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листа)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Общим требованием ко всем работам является необходимость соблюдения норм и правил цитирования, 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ссылок на различные источники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В случае заимствования текста работы (плагиата) без указания ссылок на источник проект к защите не допускается.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Защита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защите  проекта обучающийся представляет свой проект по следующему (примерному) плану: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 Тема и краткое описание сути проекта.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 Актуальность проекта.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 Положительные эффекты от реализации проекта, которые получат как сам автор, так и другие люди.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 Ресурсы (материальные и нематериальные), которые были привлечены для реализации проекта, а также источники этих ресурсов.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 Ход реализации проекта.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 Риски реализации проекта и сложности, которые обучающемуся удалось преодолеть в ходе его реализации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защиты включает в себя: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выступление обучающегося (до 7 мин.)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ответы на вопросы комиссии (до 3 мин.).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Критерии оценивания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44800"/>
        </p:xfrm>
        <a:graphic>
          <a:graphicData uri="http://schemas.openxmlformats.org/drawingml/2006/table">
            <a:tbl>
              <a:tblPr firstRow="1" bandRow="1"/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оценивания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оценивается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Кто оценивает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Процесс работы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над проектом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познавательных, регулятивных УУД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Учитель-предметник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Защита проекта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коммуникативных УУД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Комиссия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Перевод баллов в отметку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руководитель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роки\Индивидуальный проект\Положение скан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4932040" cy="6842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организационно-методических условий для развития УУД обучающихся,  самостоятельного использования их обучающимися в разных видах деятельности, демонстрации своих достижений в самостоятельном освоении избранной области.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продолжить формирование навыков планирования (учащийся должен уметь чётко определить цель, описать шаги по её достижению, концентрироваться на достижении цели на протяжении всей работы).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продолжить формирование навыков сбора и обработки информации, материалов (уметь выбрать подходящую информацию, правильно её использовать).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продолжить развитие умения анализировать,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критическое мышление.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продолжить развитие навыков публичного выступления.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продолжить формировать позитивное отношение к деятельности (проявлять инициативу, выполнять работу в срок в соответствии с установленным планом).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социальное;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бизнес-проектирование;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исследовательское;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инженерно-конструкторское;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информационное;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работы </a:t>
            </a:r>
            <a:b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 индивидуальным проектом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2023-2024 </a:t>
            </a:r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учебном году.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495744"/>
              </p:ext>
            </p:extLst>
          </p:nvPr>
        </p:nvGraphicFramePr>
        <p:xfrm>
          <a:off x="179512" y="1556792"/>
          <a:ext cx="8784976" cy="5040561"/>
        </p:xfrm>
        <a:graphic>
          <a:graphicData uri="http://schemas.openxmlformats.org/drawingml/2006/table">
            <a:tbl>
              <a:tblPr/>
              <a:tblGrid>
                <a:gridCol w="5044247"/>
                <a:gridCol w="3740729"/>
              </a:tblGrid>
              <a:tr h="45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Этап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4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Определение темы.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Сдача куратору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индивидуальных планов работы.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18.09.2023-20.10.2023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Работа над текстом совместно с научным руководителем по индивидуальному плану.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23.10.2023-05.04.2024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Срок сдачи итогового текста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научному руководителю.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05.04.2024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Проверка работ научным руководителем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 заполнение им оценочного листа.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08.04.2024-12.04.2024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Защита индивидуального проекта.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15.04.2024-30.04.2024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Требования к содержанию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титульный лист;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оглавление;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введение;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заключение;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список литературы (библиографический список);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hlinkClick r:id="rId2" action="ppaction://hlinkfile"/>
              </a:rPr>
              <a:t>Титульный лист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- название работы, ее вид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сведения </a:t>
            </a:r>
            <a:r>
              <a:rPr lang="ru-RU" dirty="0"/>
              <a:t>об авторе (фамилия, имя, образовательное учреждение, класс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smtClean="0"/>
              <a:t>сведения </a:t>
            </a:r>
            <a:r>
              <a:rPr lang="ru-RU" dirty="0"/>
              <a:t>о руководителе или консультанте (фамилия, имя, отчество, должность, место работы, ученая степень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указание места расположения ОУ и года выполнения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hlinkClick r:id="rId2" action="ppaction://hlinkfile"/>
              </a:rPr>
              <a:t>Оглавление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названия глав и параграфов;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заключение;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список используемых источников;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- приложения и соответствующие номера страниц.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551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 Индивидуальный проект</vt:lpstr>
      <vt:lpstr>Презентация PowerPoint</vt:lpstr>
      <vt:lpstr>Цель</vt:lpstr>
      <vt:lpstr>Задачи</vt:lpstr>
      <vt:lpstr>Направления</vt:lpstr>
      <vt:lpstr> План работы  над индивидуальным проектом  в 2023-2024 учебном году. </vt:lpstr>
      <vt:lpstr>Требования к содержанию</vt:lpstr>
      <vt:lpstr>Титульный лист</vt:lpstr>
      <vt:lpstr>Оглавление</vt:lpstr>
      <vt:lpstr>Введение</vt:lpstr>
      <vt:lpstr>Основная часть</vt:lpstr>
      <vt:lpstr>Заключение</vt:lpstr>
      <vt:lpstr>Список используемой литературы</vt:lpstr>
      <vt:lpstr>Требования к оформлению</vt:lpstr>
      <vt:lpstr>Защита проекта</vt:lpstr>
      <vt:lpstr>Критерии оценивания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</dc:title>
  <dc:creator>Пользователь Windows</dc:creator>
  <cp:lastModifiedBy>Директор</cp:lastModifiedBy>
  <cp:revision>62</cp:revision>
  <dcterms:created xsi:type="dcterms:W3CDTF">2021-06-09T05:21:13Z</dcterms:created>
  <dcterms:modified xsi:type="dcterms:W3CDTF">2023-09-12T10:19:20Z</dcterms:modified>
</cp:coreProperties>
</file>