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77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74" r:id="rId14"/>
    <p:sldId id="272" r:id="rId15"/>
    <p:sldId id="275" r:id="rId16"/>
    <p:sldId id="27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754" autoAdjust="0"/>
  </p:normalViewPr>
  <p:slideViewPr>
    <p:cSldViewPr snapToGrid="0">
      <p:cViewPr varScale="1">
        <p:scale>
          <a:sx n="73" d="100"/>
          <a:sy n="73" d="100"/>
        </p:scale>
        <p:origin x="-6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explosion val="12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3"/>
                <c:pt idx="0">
                  <c:v>Педагоги Гимназия №21</c:v>
                </c:pt>
                <c:pt idx="1">
                  <c:v>Педагоги других ОУ города</c:v>
                </c:pt>
                <c:pt idx="2">
                  <c:v>Другие организации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</c:v>
                </c:pt>
                <c:pt idx="1">
                  <c:v>36</c:v>
                </c:pt>
                <c:pt idx="2">
                  <c:v>9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8F0857-2A43-48D5-861F-84AE9A42584E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DEAC62C7-7D84-42DC-BEC1-CB5C8C76BA9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Образовательная инициатива «НАША НОВАЯ ШКОЛА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343E74-A534-4559-89AF-DB735C27DFD1}" type="parTrans" cxnId="{B25F8946-AD6E-4626-AC91-EA5C3C95FC04}">
      <dgm:prSet/>
      <dgm:spPr/>
      <dgm:t>
        <a:bodyPr/>
        <a:lstStyle/>
        <a:p>
          <a:endParaRPr lang="ru-RU"/>
        </a:p>
      </dgm:t>
    </dgm:pt>
    <dgm:pt modelId="{1A8B29AC-D6DE-472A-992E-708FBE3F9ED7}" type="sibTrans" cxnId="{B25F8946-AD6E-4626-AC91-EA5C3C95FC04}">
      <dgm:prSet/>
      <dgm:spPr/>
      <dgm:t>
        <a:bodyPr/>
        <a:lstStyle/>
        <a:p>
          <a:endParaRPr lang="ru-RU"/>
        </a:p>
      </dgm:t>
    </dgm:pt>
    <dgm:pt modelId="{20C24BB5-99A2-4045-BC49-BD9ADFE757EB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Методическое </a:t>
          </a: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сопровождение </a:t>
          </a: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учителей по  выявлению, </a:t>
          </a: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поддержке и развитию </a:t>
          </a: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способностей и </a:t>
          </a: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талантов </a:t>
          </a: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детей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393DA9-FB33-42DA-99D7-948091556D61}" type="parTrans" cxnId="{089E3932-F7A6-45C7-BBF5-33B395280393}">
      <dgm:prSet/>
      <dgm:spPr/>
      <dgm:t>
        <a:bodyPr/>
        <a:lstStyle/>
        <a:p>
          <a:endParaRPr lang="ru-RU"/>
        </a:p>
      </dgm:t>
    </dgm:pt>
    <dgm:pt modelId="{68D402FF-6EF6-426B-B28C-F7FAE1F0F383}" type="sibTrans" cxnId="{089E3932-F7A6-45C7-BBF5-33B395280393}">
      <dgm:prSet/>
      <dgm:spPr/>
      <dgm:t>
        <a:bodyPr/>
        <a:lstStyle/>
        <a:p>
          <a:endParaRPr lang="ru-RU"/>
        </a:p>
      </dgm:t>
    </dgm:pt>
    <dgm:pt modelId="{00F0B493-FB7E-4DA3-AC24-C2B0A8854BEE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Успех каждого ребёнка</a:t>
          </a:r>
          <a:endParaRPr lang="ru-RU" sz="16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5D9D29-F6B9-4253-B813-1C0B16983944}" type="parTrans" cxnId="{74278AD8-D6EC-43E1-B0B4-56110990127D}">
      <dgm:prSet/>
      <dgm:spPr/>
      <dgm:t>
        <a:bodyPr/>
        <a:lstStyle/>
        <a:p>
          <a:endParaRPr lang="ru-RU"/>
        </a:p>
      </dgm:t>
    </dgm:pt>
    <dgm:pt modelId="{7FF37054-A77A-4E31-9EEB-87331749125A}" type="sibTrans" cxnId="{74278AD8-D6EC-43E1-B0B4-56110990127D}">
      <dgm:prSet/>
      <dgm:spPr/>
      <dgm:t>
        <a:bodyPr/>
        <a:lstStyle/>
        <a:p>
          <a:endParaRPr lang="ru-RU"/>
        </a:p>
      </dgm:t>
    </dgm:pt>
    <dgm:pt modelId="{C5F13566-B3E6-4236-902D-02237A01D444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Приоритетные направления развития системы образования муниципального образования «Город Архангельск»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4ECBA5-8450-49CF-BA21-E4F59279E797}" type="parTrans" cxnId="{30464003-32FD-48D0-BD48-EC6BE76502AE}">
      <dgm:prSet/>
      <dgm:spPr/>
      <dgm:t>
        <a:bodyPr/>
        <a:lstStyle/>
        <a:p>
          <a:endParaRPr lang="ru-RU"/>
        </a:p>
      </dgm:t>
    </dgm:pt>
    <dgm:pt modelId="{958949A0-C970-47BA-BF2F-9F3A14F88354}" type="sibTrans" cxnId="{30464003-32FD-48D0-BD48-EC6BE76502AE}">
      <dgm:prSet/>
      <dgm:spPr/>
      <dgm:t>
        <a:bodyPr/>
        <a:lstStyle/>
        <a:p>
          <a:endParaRPr lang="ru-RU"/>
        </a:p>
      </dgm:t>
    </dgm:pt>
    <dgm:pt modelId="{C02B10E9-A180-460B-8B0E-7C0F98D3A0C5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системы профессионального роста и развития педагогических работников</a:t>
          </a:r>
          <a:endParaRPr lang="ru-RU" sz="1600" dirty="0"/>
        </a:p>
      </dgm:t>
    </dgm:pt>
    <dgm:pt modelId="{F50B7111-D95D-4635-B92E-B002E24AB4E8}" type="parTrans" cxnId="{7F85CA71-63A8-4855-A71D-865719881917}">
      <dgm:prSet/>
      <dgm:spPr/>
      <dgm:t>
        <a:bodyPr/>
        <a:lstStyle/>
        <a:p>
          <a:endParaRPr lang="ru-RU"/>
        </a:p>
      </dgm:t>
    </dgm:pt>
    <dgm:pt modelId="{E30A9BAF-7E5A-48C9-A604-278A76DF3D9B}" type="sibTrans" cxnId="{7F85CA71-63A8-4855-A71D-865719881917}">
      <dgm:prSet/>
      <dgm:spPr/>
      <dgm:t>
        <a:bodyPr/>
        <a:lstStyle/>
        <a:p>
          <a:endParaRPr lang="ru-RU"/>
        </a:p>
      </dgm:t>
    </dgm:pt>
    <dgm:pt modelId="{CC038ECC-F5B6-42A0-8AF9-3477C4792AE8}" type="pres">
      <dgm:prSet presAssocID="{288F0857-2A43-48D5-861F-84AE9A42584E}" presName="Name0" presStyleCnt="0">
        <dgm:presLayoutVars>
          <dgm:dir/>
          <dgm:animLvl val="lvl"/>
          <dgm:resizeHandles val="exact"/>
        </dgm:presLayoutVars>
      </dgm:prSet>
      <dgm:spPr/>
    </dgm:pt>
    <dgm:pt modelId="{E65B4389-872C-46F5-BEE0-16CE851318DE}" type="pres">
      <dgm:prSet presAssocID="{DEAC62C7-7D84-42DC-BEC1-CB5C8C76BA93}" presName="Name8" presStyleCnt="0"/>
      <dgm:spPr/>
    </dgm:pt>
    <dgm:pt modelId="{6610A1A1-628B-48D3-950B-B24C5FA885E0}" type="pres">
      <dgm:prSet presAssocID="{DEAC62C7-7D84-42DC-BEC1-CB5C8C76BA93}" presName="level" presStyleLbl="node1" presStyleIdx="0" presStyleCnt="5" custScaleY="20437" custLinFactNeighborX="-2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AF5D3-865F-455E-B1F5-F0557B9EE0E6}" type="pres">
      <dgm:prSet presAssocID="{DEAC62C7-7D84-42DC-BEC1-CB5C8C76BA9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DA4BA-069D-42B2-BA17-581164849112}" type="pres">
      <dgm:prSet presAssocID="{00F0B493-FB7E-4DA3-AC24-C2B0A8854BEE}" presName="Name8" presStyleCnt="0"/>
      <dgm:spPr/>
    </dgm:pt>
    <dgm:pt modelId="{0418B78D-FF58-4A23-A2A8-568D7A0DE9FD}" type="pres">
      <dgm:prSet presAssocID="{00F0B493-FB7E-4DA3-AC24-C2B0A8854BEE}" presName="level" presStyleLbl="node1" presStyleIdx="1" presStyleCnt="5" custScaleY="203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391B7-0F78-4C1D-87BF-B44C696F1687}" type="pres">
      <dgm:prSet presAssocID="{00F0B493-FB7E-4DA3-AC24-C2B0A8854BE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32118-6468-4F58-9CD3-2AA4002B143D}" type="pres">
      <dgm:prSet presAssocID="{C5F13566-B3E6-4236-902D-02237A01D444}" presName="Name8" presStyleCnt="0"/>
      <dgm:spPr/>
    </dgm:pt>
    <dgm:pt modelId="{E6399B6E-1F3C-46D8-A7D1-AD9FDFC0F589}" type="pres">
      <dgm:prSet presAssocID="{C5F13566-B3E6-4236-902D-02237A01D444}" presName="level" presStyleLbl="node1" presStyleIdx="2" presStyleCnt="5" custScaleY="375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A5F94-62A2-4F05-8D3E-6DD5D3F8B798}" type="pres">
      <dgm:prSet presAssocID="{C5F13566-B3E6-4236-902D-02237A01D44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CDDFF-527C-452F-9DB3-AF4BE9913B8F}" type="pres">
      <dgm:prSet presAssocID="{C02B10E9-A180-460B-8B0E-7C0F98D3A0C5}" presName="Name8" presStyleCnt="0"/>
      <dgm:spPr/>
    </dgm:pt>
    <dgm:pt modelId="{A0BA1CCF-4E43-4EC8-97E4-932A23C6FC64}" type="pres">
      <dgm:prSet presAssocID="{C02B10E9-A180-460B-8B0E-7C0F98D3A0C5}" presName="level" presStyleLbl="node1" presStyleIdx="3" presStyleCnt="5" custScaleY="292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7E9E8-E19C-42F0-8944-F324549880FF}" type="pres">
      <dgm:prSet presAssocID="{C02B10E9-A180-460B-8B0E-7C0F98D3A0C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2B9695-9703-4CC2-BF4A-8B2BD85E7BF6}" type="pres">
      <dgm:prSet presAssocID="{20C24BB5-99A2-4045-BC49-BD9ADFE757EB}" presName="Name8" presStyleCnt="0"/>
      <dgm:spPr/>
    </dgm:pt>
    <dgm:pt modelId="{3E16D387-121B-4713-A0CC-803DADCC4DBE}" type="pres">
      <dgm:prSet presAssocID="{20C24BB5-99A2-4045-BC49-BD9ADFE757EB}" presName="level" presStyleLbl="node1" presStyleIdx="4" presStyleCnt="5" custScaleY="91702" custLinFactNeighborX="7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96CD2-80E8-40EE-9921-5E84130EA087}" type="pres">
      <dgm:prSet presAssocID="{20C24BB5-99A2-4045-BC49-BD9ADFE757E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464003-32FD-48D0-BD48-EC6BE76502AE}" srcId="{288F0857-2A43-48D5-861F-84AE9A42584E}" destId="{C5F13566-B3E6-4236-902D-02237A01D444}" srcOrd="2" destOrd="0" parTransId="{974ECBA5-8450-49CF-BA21-E4F59279E797}" sibTransId="{958949A0-C970-47BA-BF2F-9F3A14F88354}"/>
    <dgm:cxn modelId="{79E285AF-59F0-4064-92F1-F5A7067819B6}" type="presOf" srcId="{288F0857-2A43-48D5-861F-84AE9A42584E}" destId="{CC038ECC-F5B6-42A0-8AF9-3477C4792AE8}" srcOrd="0" destOrd="0" presId="urn:microsoft.com/office/officeart/2005/8/layout/pyramid3"/>
    <dgm:cxn modelId="{46ACFE14-CFAB-4DD6-A865-5C605E43CA7B}" type="presOf" srcId="{DEAC62C7-7D84-42DC-BEC1-CB5C8C76BA93}" destId="{EA6AF5D3-865F-455E-B1F5-F0557B9EE0E6}" srcOrd="1" destOrd="0" presId="urn:microsoft.com/office/officeart/2005/8/layout/pyramid3"/>
    <dgm:cxn modelId="{F79EDC75-5F26-4439-B537-589E816CECF4}" type="presOf" srcId="{20C24BB5-99A2-4045-BC49-BD9ADFE757EB}" destId="{40F96CD2-80E8-40EE-9921-5E84130EA087}" srcOrd="1" destOrd="0" presId="urn:microsoft.com/office/officeart/2005/8/layout/pyramid3"/>
    <dgm:cxn modelId="{B25F8946-AD6E-4626-AC91-EA5C3C95FC04}" srcId="{288F0857-2A43-48D5-861F-84AE9A42584E}" destId="{DEAC62C7-7D84-42DC-BEC1-CB5C8C76BA93}" srcOrd="0" destOrd="0" parTransId="{03343E74-A534-4559-89AF-DB735C27DFD1}" sibTransId="{1A8B29AC-D6DE-472A-992E-708FBE3F9ED7}"/>
    <dgm:cxn modelId="{74278AD8-D6EC-43E1-B0B4-56110990127D}" srcId="{288F0857-2A43-48D5-861F-84AE9A42584E}" destId="{00F0B493-FB7E-4DA3-AC24-C2B0A8854BEE}" srcOrd="1" destOrd="0" parTransId="{415D9D29-F6B9-4253-B813-1C0B16983944}" sibTransId="{7FF37054-A77A-4E31-9EEB-87331749125A}"/>
    <dgm:cxn modelId="{7EF5DD45-25EA-4801-BA53-D125E79DD851}" type="presOf" srcId="{DEAC62C7-7D84-42DC-BEC1-CB5C8C76BA93}" destId="{6610A1A1-628B-48D3-950B-B24C5FA885E0}" srcOrd="0" destOrd="0" presId="urn:microsoft.com/office/officeart/2005/8/layout/pyramid3"/>
    <dgm:cxn modelId="{23A88B53-DC15-489C-BFCE-6DF6F1A92BE2}" type="presOf" srcId="{C02B10E9-A180-460B-8B0E-7C0F98D3A0C5}" destId="{77F7E9E8-E19C-42F0-8944-F324549880FF}" srcOrd="1" destOrd="0" presId="urn:microsoft.com/office/officeart/2005/8/layout/pyramid3"/>
    <dgm:cxn modelId="{CF0B2DF2-1F63-4733-ABD5-3261791F1EA4}" type="presOf" srcId="{00F0B493-FB7E-4DA3-AC24-C2B0A8854BEE}" destId="{DBA391B7-0F78-4C1D-87BF-B44C696F1687}" srcOrd="1" destOrd="0" presId="urn:microsoft.com/office/officeart/2005/8/layout/pyramid3"/>
    <dgm:cxn modelId="{8ED2357A-C383-40B4-A339-821E4395174A}" type="presOf" srcId="{C5F13566-B3E6-4236-902D-02237A01D444}" destId="{E6399B6E-1F3C-46D8-A7D1-AD9FDFC0F589}" srcOrd="0" destOrd="0" presId="urn:microsoft.com/office/officeart/2005/8/layout/pyramid3"/>
    <dgm:cxn modelId="{089E3932-F7A6-45C7-BBF5-33B395280393}" srcId="{288F0857-2A43-48D5-861F-84AE9A42584E}" destId="{20C24BB5-99A2-4045-BC49-BD9ADFE757EB}" srcOrd="4" destOrd="0" parTransId="{0E393DA9-FB33-42DA-99D7-948091556D61}" sibTransId="{68D402FF-6EF6-426B-B28C-F7FAE1F0F383}"/>
    <dgm:cxn modelId="{ABF443E0-FCBD-429F-BE3B-A6EF6FE27D6A}" type="presOf" srcId="{C5F13566-B3E6-4236-902D-02237A01D444}" destId="{669A5F94-62A2-4F05-8D3E-6DD5D3F8B798}" srcOrd="1" destOrd="0" presId="urn:microsoft.com/office/officeart/2005/8/layout/pyramid3"/>
    <dgm:cxn modelId="{EDDB928E-AFAB-4EBE-AF1C-467A96D9FE15}" type="presOf" srcId="{00F0B493-FB7E-4DA3-AC24-C2B0A8854BEE}" destId="{0418B78D-FF58-4A23-A2A8-568D7A0DE9FD}" srcOrd="0" destOrd="0" presId="urn:microsoft.com/office/officeart/2005/8/layout/pyramid3"/>
    <dgm:cxn modelId="{F6CF3406-4FAE-42A0-B946-B25DBF1EE61A}" type="presOf" srcId="{20C24BB5-99A2-4045-BC49-BD9ADFE757EB}" destId="{3E16D387-121B-4713-A0CC-803DADCC4DBE}" srcOrd="0" destOrd="0" presId="urn:microsoft.com/office/officeart/2005/8/layout/pyramid3"/>
    <dgm:cxn modelId="{82F3D4BE-6B4F-4D82-AF71-4C00CF94C293}" type="presOf" srcId="{C02B10E9-A180-460B-8B0E-7C0F98D3A0C5}" destId="{A0BA1CCF-4E43-4EC8-97E4-932A23C6FC64}" srcOrd="0" destOrd="0" presId="urn:microsoft.com/office/officeart/2005/8/layout/pyramid3"/>
    <dgm:cxn modelId="{7F85CA71-63A8-4855-A71D-865719881917}" srcId="{288F0857-2A43-48D5-861F-84AE9A42584E}" destId="{C02B10E9-A180-460B-8B0E-7C0F98D3A0C5}" srcOrd="3" destOrd="0" parTransId="{F50B7111-D95D-4635-B92E-B002E24AB4E8}" sibTransId="{E30A9BAF-7E5A-48C9-A604-278A76DF3D9B}"/>
    <dgm:cxn modelId="{3792834A-9CA4-4CF4-8B2B-15F923E16264}" type="presParOf" srcId="{CC038ECC-F5B6-42A0-8AF9-3477C4792AE8}" destId="{E65B4389-872C-46F5-BEE0-16CE851318DE}" srcOrd="0" destOrd="0" presId="urn:microsoft.com/office/officeart/2005/8/layout/pyramid3"/>
    <dgm:cxn modelId="{A251ED1E-EA2F-4A79-9C19-20109A4483D0}" type="presParOf" srcId="{E65B4389-872C-46F5-BEE0-16CE851318DE}" destId="{6610A1A1-628B-48D3-950B-B24C5FA885E0}" srcOrd="0" destOrd="0" presId="urn:microsoft.com/office/officeart/2005/8/layout/pyramid3"/>
    <dgm:cxn modelId="{EDC27BF3-2F8F-480E-88F2-8D73BAB95FFF}" type="presParOf" srcId="{E65B4389-872C-46F5-BEE0-16CE851318DE}" destId="{EA6AF5D3-865F-455E-B1F5-F0557B9EE0E6}" srcOrd="1" destOrd="0" presId="urn:microsoft.com/office/officeart/2005/8/layout/pyramid3"/>
    <dgm:cxn modelId="{A262F635-254E-4A62-A0EE-9C999F1480AA}" type="presParOf" srcId="{CC038ECC-F5B6-42A0-8AF9-3477C4792AE8}" destId="{C17DA4BA-069D-42B2-BA17-581164849112}" srcOrd="1" destOrd="0" presId="urn:microsoft.com/office/officeart/2005/8/layout/pyramid3"/>
    <dgm:cxn modelId="{50474AC4-0E20-4C9D-B129-07AC24AD923F}" type="presParOf" srcId="{C17DA4BA-069D-42B2-BA17-581164849112}" destId="{0418B78D-FF58-4A23-A2A8-568D7A0DE9FD}" srcOrd="0" destOrd="0" presId="urn:microsoft.com/office/officeart/2005/8/layout/pyramid3"/>
    <dgm:cxn modelId="{A3632434-36CB-49A2-8237-F8EF263146D6}" type="presParOf" srcId="{C17DA4BA-069D-42B2-BA17-581164849112}" destId="{DBA391B7-0F78-4C1D-87BF-B44C696F1687}" srcOrd="1" destOrd="0" presId="urn:microsoft.com/office/officeart/2005/8/layout/pyramid3"/>
    <dgm:cxn modelId="{38D2A4FC-2026-498C-9FEE-9CEF98C0E0C9}" type="presParOf" srcId="{CC038ECC-F5B6-42A0-8AF9-3477C4792AE8}" destId="{2D632118-6468-4F58-9CD3-2AA4002B143D}" srcOrd="2" destOrd="0" presId="urn:microsoft.com/office/officeart/2005/8/layout/pyramid3"/>
    <dgm:cxn modelId="{415073D0-B2CA-4E94-B9D5-3793D7B66EDE}" type="presParOf" srcId="{2D632118-6468-4F58-9CD3-2AA4002B143D}" destId="{E6399B6E-1F3C-46D8-A7D1-AD9FDFC0F589}" srcOrd="0" destOrd="0" presId="urn:microsoft.com/office/officeart/2005/8/layout/pyramid3"/>
    <dgm:cxn modelId="{87101243-14DB-4D66-AB00-6C0237255E74}" type="presParOf" srcId="{2D632118-6468-4F58-9CD3-2AA4002B143D}" destId="{669A5F94-62A2-4F05-8D3E-6DD5D3F8B798}" srcOrd="1" destOrd="0" presId="urn:microsoft.com/office/officeart/2005/8/layout/pyramid3"/>
    <dgm:cxn modelId="{11156939-ED53-4860-8870-92A9C945449E}" type="presParOf" srcId="{CC038ECC-F5B6-42A0-8AF9-3477C4792AE8}" destId="{F1CCDDFF-527C-452F-9DB3-AF4BE9913B8F}" srcOrd="3" destOrd="0" presId="urn:microsoft.com/office/officeart/2005/8/layout/pyramid3"/>
    <dgm:cxn modelId="{3B5832AE-2D1B-4588-9D3A-852303D09293}" type="presParOf" srcId="{F1CCDDFF-527C-452F-9DB3-AF4BE9913B8F}" destId="{A0BA1CCF-4E43-4EC8-97E4-932A23C6FC64}" srcOrd="0" destOrd="0" presId="urn:microsoft.com/office/officeart/2005/8/layout/pyramid3"/>
    <dgm:cxn modelId="{7FCF33B6-C18C-4D53-BEA1-6C9D4D112492}" type="presParOf" srcId="{F1CCDDFF-527C-452F-9DB3-AF4BE9913B8F}" destId="{77F7E9E8-E19C-42F0-8944-F324549880FF}" srcOrd="1" destOrd="0" presId="urn:microsoft.com/office/officeart/2005/8/layout/pyramid3"/>
    <dgm:cxn modelId="{011A066C-F469-40DE-8F57-6E734FACDDCA}" type="presParOf" srcId="{CC038ECC-F5B6-42A0-8AF9-3477C4792AE8}" destId="{B92B9695-9703-4CC2-BF4A-8B2BD85E7BF6}" srcOrd="4" destOrd="0" presId="urn:microsoft.com/office/officeart/2005/8/layout/pyramid3"/>
    <dgm:cxn modelId="{36FDF0B9-F294-48D0-9C3C-877D614CB043}" type="presParOf" srcId="{B92B9695-9703-4CC2-BF4A-8B2BD85E7BF6}" destId="{3E16D387-121B-4713-A0CC-803DADCC4DBE}" srcOrd="0" destOrd="0" presId="urn:microsoft.com/office/officeart/2005/8/layout/pyramid3"/>
    <dgm:cxn modelId="{DCA73F9F-93BC-44D4-841F-EA5322BA5807}" type="presParOf" srcId="{B92B9695-9703-4CC2-BF4A-8B2BD85E7BF6}" destId="{40F96CD2-80E8-40EE-9921-5E84130EA087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FF6A86-42EE-45F0-81BD-D72D4640E418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363272-3172-49DF-A883-B661791E89D1}">
      <dgm:prSet phldrT="[Текст]" custT="1"/>
      <dgm:spPr>
        <a:solidFill>
          <a:schemeClr val="accent1">
            <a:tint val="6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ЗАДАЧИ</a:t>
          </a:r>
          <a:endParaRPr lang="ru-RU" sz="2800" b="1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C74010-CCA2-4BAE-BB58-181A7E65C901}" type="parTrans" cxnId="{BA874329-198D-4211-B3E6-C8839E07317C}">
      <dgm:prSet/>
      <dgm:spPr/>
      <dgm:t>
        <a:bodyPr/>
        <a:lstStyle/>
        <a:p>
          <a:endParaRPr lang="ru-RU"/>
        </a:p>
      </dgm:t>
    </dgm:pt>
    <dgm:pt modelId="{CE22184E-715B-46E3-A74D-BE3F6C5E3AA4}" type="sibTrans" cxnId="{BA874329-198D-4211-B3E6-C8839E07317C}">
      <dgm:prSet/>
      <dgm:spPr/>
      <dgm:t>
        <a:bodyPr/>
        <a:lstStyle/>
        <a:p>
          <a:endParaRPr lang="ru-RU"/>
        </a:p>
      </dgm:t>
    </dgm:pt>
    <dgm:pt modelId="{4E226211-EE56-425F-9328-2AB931F53CA5}">
      <dgm:prSet phldrT="[Текст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algn="l"/>
          <a:endParaRPr lang="ru-RU" b="0" dirty="0" smtClean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ru-RU" b="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создать единое информационно – методическое пространство учителей, позволяющее педагогам повышать профессиональное мастерство в области применения современных педагогических технологий, способствующих интеллектуальному развитию</a:t>
          </a:r>
          <a:endParaRPr lang="ru-RU" b="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35D632-C009-4E48-94DF-55768E562CB5}" type="parTrans" cxnId="{C637C319-8556-4D2A-84EE-49F86B300B69}">
      <dgm:prSet/>
      <dgm:spPr/>
      <dgm:t>
        <a:bodyPr/>
        <a:lstStyle/>
        <a:p>
          <a:endParaRPr lang="ru-RU"/>
        </a:p>
      </dgm:t>
    </dgm:pt>
    <dgm:pt modelId="{0C4FED4A-9638-4B0D-A46C-F5E291785234}" type="sibTrans" cxnId="{C637C319-8556-4D2A-84EE-49F86B300B69}">
      <dgm:prSet/>
      <dgm:spPr/>
      <dgm:t>
        <a:bodyPr/>
        <a:lstStyle/>
        <a:p>
          <a:endParaRPr lang="ru-RU"/>
        </a:p>
      </dgm:t>
    </dgm:pt>
    <dgm:pt modelId="{D1103819-70D3-4AF6-8658-9D422D9CF2DF}">
      <dgm:prSet phldrT="[Текст]" phldr="1"/>
      <dgm:spPr/>
      <dgm:t>
        <a:bodyPr/>
        <a:lstStyle/>
        <a:p>
          <a:endParaRPr lang="ru-RU"/>
        </a:p>
      </dgm:t>
    </dgm:pt>
    <dgm:pt modelId="{C88B5F84-D0FD-4F6A-A2A5-ACF9C344D509}" type="parTrans" cxnId="{80D34774-77AC-445E-ABA6-A5FEDD0145A3}">
      <dgm:prSet/>
      <dgm:spPr/>
      <dgm:t>
        <a:bodyPr/>
        <a:lstStyle/>
        <a:p>
          <a:endParaRPr lang="ru-RU"/>
        </a:p>
      </dgm:t>
    </dgm:pt>
    <dgm:pt modelId="{D6281B3C-B532-4E76-AAAF-8B31A68C2DD0}" type="sibTrans" cxnId="{80D34774-77AC-445E-ABA6-A5FEDD0145A3}">
      <dgm:prSet/>
      <dgm:spPr/>
      <dgm:t>
        <a:bodyPr/>
        <a:lstStyle/>
        <a:p>
          <a:endParaRPr lang="ru-RU"/>
        </a:p>
      </dgm:t>
    </dgm:pt>
    <dgm:pt modelId="{563BE965-22F0-4068-AD49-C82EF5CABA17}">
      <dgm:prSet phldrT="[Текст]" phldr="1"/>
      <dgm:spPr/>
      <dgm:t>
        <a:bodyPr/>
        <a:lstStyle/>
        <a:p>
          <a:endParaRPr lang="ru-RU"/>
        </a:p>
      </dgm:t>
    </dgm:pt>
    <dgm:pt modelId="{6428551E-59AF-49DC-8C7A-CECFCAA81B06}" type="parTrans" cxnId="{77FAB28A-7007-4D74-B25A-4BBA78CBC9C8}">
      <dgm:prSet/>
      <dgm:spPr/>
      <dgm:t>
        <a:bodyPr/>
        <a:lstStyle/>
        <a:p>
          <a:endParaRPr lang="ru-RU"/>
        </a:p>
      </dgm:t>
    </dgm:pt>
    <dgm:pt modelId="{33FADE94-73D6-43CC-AE6B-56144017BB67}" type="sibTrans" cxnId="{77FAB28A-7007-4D74-B25A-4BBA78CBC9C8}">
      <dgm:prSet/>
      <dgm:spPr/>
      <dgm:t>
        <a:bodyPr/>
        <a:lstStyle/>
        <a:p>
          <a:endParaRPr lang="ru-RU"/>
        </a:p>
      </dgm:t>
    </dgm:pt>
    <dgm:pt modelId="{9A512D99-B95A-40C2-8EFD-1B5FC40EDC47}">
      <dgm:prSet phldrT="[Текст]" phldr="1"/>
      <dgm:spPr/>
      <dgm:t>
        <a:bodyPr/>
        <a:lstStyle/>
        <a:p>
          <a:endParaRPr lang="ru-RU"/>
        </a:p>
      </dgm:t>
    </dgm:pt>
    <dgm:pt modelId="{C3003D5B-EDBF-4077-BBD4-A64F925AE922}" type="parTrans" cxnId="{8E803554-CFE0-4D5C-8021-0BB6A8867F30}">
      <dgm:prSet/>
      <dgm:spPr/>
      <dgm:t>
        <a:bodyPr/>
        <a:lstStyle/>
        <a:p>
          <a:endParaRPr lang="ru-RU"/>
        </a:p>
      </dgm:t>
    </dgm:pt>
    <dgm:pt modelId="{4EAD7493-1BB7-4381-B3A2-4BDE7B3FD523}" type="sibTrans" cxnId="{8E803554-CFE0-4D5C-8021-0BB6A8867F30}">
      <dgm:prSet/>
      <dgm:spPr/>
      <dgm:t>
        <a:bodyPr/>
        <a:lstStyle/>
        <a:p>
          <a:endParaRPr lang="ru-RU"/>
        </a:p>
      </dgm:t>
    </dgm:pt>
    <dgm:pt modelId="{0303591F-A41C-4BA2-9EB4-3AAF77F85096}">
      <dgm:prSet/>
      <dgm:spPr/>
      <dgm:t>
        <a:bodyPr/>
        <a:lstStyle/>
        <a:p>
          <a:endParaRPr lang="ru-RU"/>
        </a:p>
      </dgm:t>
    </dgm:pt>
    <dgm:pt modelId="{40528F5C-D5E4-4F1B-92AB-BD624A85CEDC}" type="parTrans" cxnId="{46D4F356-0EA0-4642-BE39-DA08C489B2AA}">
      <dgm:prSet/>
      <dgm:spPr/>
      <dgm:t>
        <a:bodyPr/>
        <a:lstStyle/>
        <a:p>
          <a:endParaRPr lang="ru-RU"/>
        </a:p>
      </dgm:t>
    </dgm:pt>
    <dgm:pt modelId="{8B100E82-C15A-45AB-94A1-D43B60E61E31}" type="sibTrans" cxnId="{46D4F356-0EA0-4642-BE39-DA08C489B2AA}">
      <dgm:prSet/>
      <dgm:spPr/>
      <dgm:t>
        <a:bodyPr/>
        <a:lstStyle/>
        <a:p>
          <a:endParaRPr lang="ru-RU"/>
        </a:p>
      </dgm:t>
    </dgm:pt>
    <dgm:pt modelId="{693B95E4-354E-46CD-A830-8705371DC6A9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endParaRPr lang="ru-RU" dirty="0"/>
        </a:p>
      </dgm:t>
    </dgm:pt>
    <dgm:pt modelId="{583E1221-EC8F-4863-9A01-65752B4A352E}" type="parTrans" cxnId="{799DB6F9-B8AC-4369-A466-52944AB99412}">
      <dgm:prSet/>
      <dgm:spPr/>
      <dgm:t>
        <a:bodyPr/>
        <a:lstStyle/>
        <a:p>
          <a:endParaRPr lang="ru-RU"/>
        </a:p>
      </dgm:t>
    </dgm:pt>
    <dgm:pt modelId="{766C02CE-7286-4AEB-9FF0-A9BB4296F7D2}" type="sibTrans" cxnId="{799DB6F9-B8AC-4369-A466-52944AB99412}">
      <dgm:prSet/>
      <dgm:spPr/>
      <dgm:t>
        <a:bodyPr/>
        <a:lstStyle/>
        <a:p>
          <a:endParaRPr lang="ru-RU"/>
        </a:p>
      </dgm:t>
    </dgm:pt>
    <dgm:pt modelId="{98535006-1CDD-438E-8506-991E5B121067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algn="l"/>
          <a:r>
            <a:rPr lang="ru-RU" b="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объединить ресурсы общего, высшего уровней образования, центров дополнительного образования наряду с другими институтами социализации для выявления, поддержки и развития интеллектуальных, творческих способностей учащихся</a:t>
          </a:r>
          <a:endParaRPr lang="ru-RU" b="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BBBDEA-15C6-4636-B509-07CAB4F77356}" type="parTrans" cxnId="{BC5979B0-E0AA-4D9F-885E-6EAAE05D98D5}">
      <dgm:prSet/>
      <dgm:spPr/>
      <dgm:t>
        <a:bodyPr/>
        <a:lstStyle/>
        <a:p>
          <a:endParaRPr lang="ru-RU"/>
        </a:p>
      </dgm:t>
    </dgm:pt>
    <dgm:pt modelId="{4AA874D5-7DDA-415F-A185-30F598AFBE35}" type="sibTrans" cxnId="{BC5979B0-E0AA-4D9F-885E-6EAAE05D98D5}">
      <dgm:prSet/>
      <dgm:spPr/>
      <dgm:t>
        <a:bodyPr/>
        <a:lstStyle/>
        <a:p>
          <a:endParaRPr lang="ru-RU"/>
        </a:p>
      </dgm:t>
    </dgm:pt>
    <dgm:pt modelId="{50C86955-9383-4E83-9FB3-E5AA3112CF29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algn="l"/>
          <a:r>
            <a:rPr lang="ru-RU" b="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организовать работу по выявлению, анализу, обобщению и демонстрации эффективного передового педагогического опыта работы в ОУ города по интеллектуальному  развитию</a:t>
          </a:r>
          <a:endParaRPr lang="ru-RU" b="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FCC434-D1CB-4F45-AD05-178E7D93FBA7}" type="parTrans" cxnId="{55494C93-4AA2-4852-B991-E7F300595C14}">
      <dgm:prSet/>
      <dgm:spPr/>
      <dgm:t>
        <a:bodyPr/>
        <a:lstStyle/>
        <a:p>
          <a:endParaRPr lang="ru-RU"/>
        </a:p>
      </dgm:t>
    </dgm:pt>
    <dgm:pt modelId="{DD9C525E-44C8-48F1-9B30-B95DE1B2F853}" type="sibTrans" cxnId="{55494C93-4AA2-4852-B991-E7F300595C14}">
      <dgm:prSet/>
      <dgm:spPr/>
      <dgm:t>
        <a:bodyPr/>
        <a:lstStyle/>
        <a:p>
          <a:endParaRPr lang="ru-RU"/>
        </a:p>
      </dgm:t>
    </dgm:pt>
    <dgm:pt modelId="{93CFB1A0-FDD6-4BBD-B6D0-28AA138795F1}">
      <dgm:prSet/>
      <dgm:spPr/>
      <dgm:t>
        <a:bodyPr/>
        <a:lstStyle/>
        <a:p>
          <a:endParaRPr lang="ru-RU"/>
        </a:p>
      </dgm:t>
    </dgm:pt>
    <dgm:pt modelId="{0B1EE2BE-5664-40F8-AC61-D2262B93C2AB}" type="parTrans" cxnId="{EC76D636-4EC3-4018-9422-84C4E5DBA4D2}">
      <dgm:prSet/>
      <dgm:spPr/>
      <dgm:t>
        <a:bodyPr/>
        <a:lstStyle/>
        <a:p>
          <a:endParaRPr lang="ru-RU"/>
        </a:p>
      </dgm:t>
    </dgm:pt>
    <dgm:pt modelId="{096C6CAC-D92C-481B-9812-F1C131C36816}" type="sibTrans" cxnId="{EC76D636-4EC3-4018-9422-84C4E5DBA4D2}">
      <dgm:prSet/>
      <dgm:spPr/>
      <dgm:t>
        <a:bodyPr/>
        <a:lstStyle/>
        <a:p>
          <a:endParaRPr lang="ru-RU"/>
        </a:p>
      </dgm:t>
    </dgm:pt>
    <dgm:pt modelId="{FFC6F6E4-3503-45B4-A37A-48C7FEFE22A0}">
      <dgm:prSet/>
      <dgm:spPr/>
      <dgm:t>
        <a:bodyPr/>
        <a:lstStyle/>
        <a:p>
          <a:endParaRPr lang="ru-RU"/>
        </a:p>
      </dgm:t>
    </dgm:pt>
    <dgm:pt modelId="{19AFDA9A-4B7E-4797-8286-C29B5326C69F}" type="parTrans" cxnId="{97DDE410-0B9E-4F06-87DD-C01A217AEA76}">
      <dgm:prSet/>
      <dgm:spPr/>
      <dgm:t>
        <a:bodyPr/>
        <a:lstStyle/>
        <a:p>
          <a:endParaRPr lang="ru-RU"/>
        </a:p>
      </dgm:t>
    </dgm:pt>
    <dgm:pt modelId="{2C11F97C-35D1-4D68-9F20-DDC77365BAB4}" type="sibTrans" cxnId="{97DDE410-0B9E-4F06-87DD-C01A217AEA76}">
      <dgm:prSet/>
      <dgm:spPr/>
      <dgm:t>
        <a:bodyPr/>
        <a:lstStyle/>
        <a:p>
          <a:endParaRPr lang="ru-RU"/>
        </a:p>
      </dgm:t>
    </dgm:pt>
    <dgm:pt modelId="{D7DDEF5A-9DBE-4F9E-803E-378F44D8D5D5}">
      <dgm:prSet/>
      <dgm:spPr/>
      <dgm:t>
        <a:bodyPr/>
        <a:lstStyle/>
        <a:p>
          <a:endParaRPr lang="ru-RU"/>
        </a:p>
      </dgm:t>
    </dgm:pt>
    <dgm:pt modelId="{5F3CDA8D-CA49-4A69-846B-BE419834DA79}" type="parTrans" cxnId="{E3C0DBD7-851E-42A5-B8B4-66922A0061CC}">
      <dgm:prSet/>
      <dgm:spPr/>
      <dgm:t>
        <a:bodyPr/>
        <a:lstStyle/>
        <a:p>
          <a:endParaRPr lang="ru-RU"/>
        </a:p>
      </dgm:t>
    </dgm:pt>
    <dgm:pt modelId="{72FDA11A-F89B-4DAB-A583-E785B89E28F9}" type="sibTrans" cxnId="{E3C0DBD7-851E-42A5-B8B4-66922A0061CC}">
      <dgm:prSet/>
      <dgm:spPr/>
      <dgm:t>
        <a:bodyPr/>
        <a:lstStyle/>
        <a:p>
          <a:endParaRPr lang="ru-RU"/>
        </a:p>
      </dgm:t>
    </dgm:pt>
    <dgm:pt modelId="{B9DBA3AA-4E23-4B48-98B1-65828DD470E8}">
      <dgm:prSet/>
      <dgm:spPr/>
      <dgm:t>
        <a:bodyPr/>
        <a:lstStyle/>
        <a:p>
          <a:endParaRPr lang="ru-RU"/>
        </a:p>
      </dgm:t>
    </dgm:pt>
    <dgm:pt modelId="{B555E2D9-EB44-4EF8-ADAF-3806DE2939D4}" type="parTrans" cxnId="{1BD3166A-B370-4FC8-BA98-6FF19210F768}">
      <dgm:prSet/>
      <dgm:spPr/>
      <dgm:t>
        <a:bodyPr/>
        <a:lstStyle/>
        <a:p>
          <a:endParaRPr lang="ru-RU"/>
        </a:p>
      </dgm:t>
    </dgm:pt>
    <dgm:pt modelId="{1F9C5C58-7BE4-4F49-991F-93A285FBFF80}" type="sibTrans" cxnId="{1BD3166A-B370-4FC8-BA98-6FF19210F768}">
      <dgm:prSet/>
      <dgm:spPr/>
      <dgm:t>
        <a:bodyPr/>
        <a:lstStyle/>
        <a:p>
          <a:endParaRPr lang="ru-RU"/>
        </a:p>
      </dgm:t>
    </dgm:pt>
    <dgm:pt modelId="{7E54A4B7-B204-4BDF-A334-5621E0327274}">
      <dgm:prSet/>
      <dgm:spPr/>
      <dgm:t>
        <a:bodyPr/>
        <a:lstStyle/>
        <a:p>
          <a:endParaRPr lang="ru-RU"/>
        </a:p>
      </dgm:t>
    </dgm:pt>
    <dgm:pt modelId="{E931A3C3-5A5D-4CF7-A8AB-2FDC733A889C}" type="parTrans" cxnId="{735BE873-D80B-49CC-B763-D76D60C83C3A}">
      <dgm:prSet/>
      <dgm:spPr/>
      <dgm:t>
        <a:bodyPr/>
        <a:lstStyle/>
        <a:p>
          <a:endParaRPr lang="ru-RU"/>
        </a:p>
      </dgm:t>
    </dgm:pt>
    <dgm:pt modelId="{123740A0-BBD9-4989-A76C-717C7B5039D9}" type="sibTrans" cxnId="{735BE873-D80B-49CC-B763-D76D60C83C3A}">
      <dgm:prSet/>
      <dgm:spPr/>
      <dgm:t>
        <a:bodyPr/>
        <a:lstStyle/>
        <a:p>
          <a:endParaRPr lang="ru-RU"/>
        </a:p>
      </dgm:t>
    </dgm:pt>
    <dgm:pt modelId="{52358662-1AEA-4298-9D40-1795D19686B3}" type="pres">
      <dgm:prSet presAssocID="{A4FF6A86-42EE-45F0-81BD-D72D4640E41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A63C9F-5000-49C3-852D-647509BC697F}" type="pres">
      <dgm:prSet presAssocID="{A4FF6A86-42EE-45F0-81BD-D72D4640E418}" presName="matrix" presStyleCnt="0"/>
      <dgm:spPr/>
    </dgm:pt>
    <dgm:pt modelId="{EFA6649B-9282-40E8-950B-8DF672BCC797}" type="pres">
      <dgm:prSet presAssocID="{A4FF6A86-42EE-45F0-81BD-D72D4640E418}" presName="tile1" presStyleLbl="node1" presStyleIdx="0" presStyleCnt="4" custScaleX="85053" custScaleY="108227" custLinFactNeighborX="-3395" custLinFactNeighborY="749"/>
      <dgm:spPr/>
      <dgm:t>
        <a:bodyPr/>
        <a:lstStyle/>
        <a:p>
          <a:endParaRPr lang="ru-RU"/>
        </a:p>
      </dgm:t>
    </dgm:pt>
    <dgm:pt modelId="{4A72CA8C-FDDE-47BB-B689-F27121BBB33D}" type="pres">
      <dgm:prSet presAssocID="{A4FF6A86-42EE-45F0-81BD-D72D4640E41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D196E8-61C5-4D81-9970-C64900347572}" type="pres">
      <dgm:prSet presAssocID="{A4FF6A86-42EE-45F0-81BD-D72D4640E418}" presName="tile2" presStyleLbl="node1" presStyleIdx="1" presStyleCnt="4" custScaleX="85292" custScaleY="101944"/>
      <dgm:spPr/>
      <dgm:t>
        <a:bodyPr/>
        <a:lstStyle/>
        <a:p>
          <a:endParaRPr lang="ru-RU"/>
        </a:p>
      </dgm:t>
    </dgm:pt>
    <dgm:pt modelId="{A272ACEE-8F91-40E0-B311-95640B813F4C}" type="pres">
      <dgm:prSet presAssocID="{A4FF6A86-42EE-45F0-81BD-D72D4640E41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5D037-F477-4506-B3E2-3A913B195B0E}" type="pres">
      <dgm:prSet presAssocID="{A4FF6A86-42EE-45F0-81BD-D72D4640E418}" presName="tile3" presStyleLbl="node1" presStyleIdx="2" presStyleCnt="4" custScaleX="88660" custLinFactNeighborX="-1980" custLinFactNeighborY="2996"/>
      <dgm:spPr/>
      <dgm:t>
        <a:bodyPr/>
        <a:lstStyle/>
        <a:p>
          <a:endParaRPr lang="ru-RU"/>
        </a:p>
      </dgm:t>
    </dgm:pt>
    <dgm:pt modelId="{F077419A-0F86-4F42-AD28-0E23A0210848}" type="pres">
      <dgm:prSet presAssocID="{A4FF6A86-42EE-45F0-81BD-D72D4640E41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E6D79-9C06-4E88-8C29-A4858FD558AA}" type="pres">
      <dgm:prSet presAssocID="{A4FF6A86-42EE-45F0-81BD-D72D4640E418}" presName="tile4" presStyleLbl="node1" presStyleIdx="3" presStyleCnt="4" custScaleX="85495"/>
      <dgm:spPr/>
      <dgm:t>
        <a:bodyPr/>
        <a:lstStyle/>
        <a:p>
          <a:endParaRPr lang="ru-RU"/>
        </a:p>
      </dgm:t>
    </dgm:pt>
    <dgm:pt modelId="{85D46035-F3CA-4358-B676-D08191549784}" type="pres">
      <dgm:prSet presAssocID="{A4FF6A86-42EE-45F0-81BD-D72D4640E41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12FCA-9641-4EB8-B639-A56C55E47A8B}" type="pres">
      <dgm:prSet presAssocID="{A4FF6A86-42EE-45F0-81BD-D72D4640E418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3A9218B6-FC8B-4DA3-B3B0-85B47A710DA9}" type="presOf" srcId="{69363272-3172-49DF-A883-B661791E89D1}" destId="{C4212FCA-9641-4EB8-B639-A56C55E47A8B}" srcOrd="0" destOrd="0" presId="urn:microsoft.com/office/officeart/2005/8/layout/matrix1"/>
    <dgm:cxn modelId="{070A5F9B-0B94-4168-9207-3E550CA33F33}" type="presOf" srcId="{50C86955-9383-4E83-9FB3-E5AA3112CF29}" destId="{A272ACEE-8F91-40E0-B311-95640B813F4C}" srcOrd="1" destOrd="0" presId="urn:microsoft.com/office/officeart/2005/8/layout/matrix1"/>
    <dgm:cxn modelId="{5530072F-FC52-4712-8BA5-3EFC8C33959A}" type="presOf" srcId="{98535006-1CDD-438E-8506-991E5B121067}" destId="{C2C5D037-F477-4506-B3E2-3A913B195B0E}" srcOrd="0" destOrd="0" presId="urn:microsoft.com/office/officeart/2005/8/layout/matrix1"/>
    <dgm:cxn modelId="{1BD3166A-B370-4FC8-BA98-6FF19210F768}" srcId="{69363272-3172-49DF-A883-B661791E89D1}" destId="{B9DBA3AA-4E23-4B48-98B1-65828DD470E8}" srcOrd="5" destOrd="0" parTransId="{B555E2D9-EB44-4EF8-ADAF-3806DE2939D4}" sibTransId="{1F9C5C58-7BE4-4F49-991F-93A285FBFF80}"/>
    <dgm:cxn modelId="{5CF854C8-F44C-4DE8-9A3B-20C7EEFAFE34}" type="presOf" srcId="{4E226211-EE56-425F-9328-2AB931F53CA5}" destId="{4A72CA8C-FDDE-47BB-B689-F27121BBB33D}" srcOrd="1" destOrd="0" presId="urn:microsoft.com/office/officeart/2005/8/layout/matrix1"/>
    <dgm:cxn modelId="{BA874329-198D-4211-B3E6-C8839E07317C}" srcId="{A4FF6A86-42EE-45F0-81BD-D72D4640E418}" destId="{69363272-3172-49DF-A883-B661791E89D1}" srcOrd="0" destOrd="0" parTransId="{F1C74010-CCA2-4BAE-BB58-181A7E65C901}" sibTransId="{CE22184E-715B-46E3-A74D-BE3F6C5E3AA4}"/>
    <dgm:cxn modelId="{735BE873-D80B-49CC-B763-D76D60C83C3A}" srcId="{69363272-3172-49DF-A883-B661791E89D1}" destId="{7E54A4B7-B204-4BDF-A334-5621E0327274}" srcOrd="4" destOrd="0" parTransId="{E931A3C3-5A5D-4CF7-A8AB-2FDC733A889C}" sibTransId="{123740A0-BBD9-4989-A76C-717C7B5039D9}"/>
    <dgm:cxn modelId="{BC5979B0-E0AA-4D9F-885E-6EAAE05D98D5}" srcId="{69363272-3172-49DF-A883-B661791E89D1}" destId="{98535006-1CDD-438E-8506-991E5B121067}" srcOrd="2" destOrd="0" parTransId="{13BBBDEA-15C6-4636-B509-07CAB4F77356}" sibTransId="{4AA874D5-7DDA-415F-A185-30F598AFBE35}"/>
    <dgm:cxn modelId="{55494C93-4AA2-4852-B991-E7F300595C14}" srcId="{69363272-3172-49DF-A883-B661791E89D1}" destId="{50C86955-9383-4E83-9FB3-E5AA3112CF29}" srcOrd="1" destOrd="0" parTransId="{45FCC434-D1CB-4F45-AD05-178E7D93FBA7}" sibTransId="{DD9C525E-44C8-48F1-9B30-B95DE1B2F853}"/>
    <dgm:cxn modelId="{3A6B02AF-2BCE-47B7-8694-4672589B8175}" type="presOf" srcId="{693B95E4-354E-46CD-A830-8705371DC6A9}" destId="{85D46035-F3CA-4358-B676-D08191549784}" srcOrd="1" destOrd="0" presId="urn:microsoft.com/office/officeart/2005/8/layout/matrix1"/>
    <dgm:cxn modelId="{EC76D636-4EC3-4018-9422-84C4E5DBA4D2}" srcId="{69363272-3172-49DF-A883-B661791E89D1}" destId="{93CFB1A0-FDD6-4BBD-B6D0-28AA138795F1}" srcOrd="8" destOrd="0" parTransId="{0B1EE2BE-5664-40F8-AC61-D2262B93C2AB}" sibTransId="{096C6CAC-D92C-481B-9812-F1C131C36816}"/>
    <dgm:cxn modelId="{E3C0DBD7-851E-42A5-B8B4-66922A0061CC}" srcId="{69363272-3172-49DF-A883-B661791E89D1}" destId="{D7DDEF5A-9DBE-4F9E-803E-378F44D8D5D5}" srcOrd="6" destOrd="0" parTransId="{5F3CDA8D-CA49-4A69-846B-BE419834DA79}" sibTransId="{72FDA11A-F89B-4DAB-A583-E785B89E28F9}"/>
    <dgm:cxn modelId="{A323836B-8781-4E76-B96B-291A0CE35754}" type="presOf" srcId="{98535006-1CDD-438E-8506-991E5B121067}" destId="{F077419A-0F86-4F42-AD28-0E23A0210848}" srcOrd="1" destOrd="0" presId="urn:microsoft.com/office/officeart/2005/8/layout/matrix1"/>
    <dgm:cxn modelId="{8E803554-CFE0-4D5C-8021-0BB6A8867F30}" srcId="{69363272-3172-49DF-A883-B661791E89D1}" destId="{9A512D99-B95A-40C2-8EFD-1B5FC40EDC47}" srcOrd="12" destOrd="0" parTransId="{C3003D5B-EDBF-4077-BBD4-A64F925AE922}" sibTransId="{4EAD7493-1BB7-4381-B3A2-4BDE7B3FD523}"/>
    <dgm:cxn modelId="{C637C319-8556-4D2A-84EE-49F86B300B69}" srcId="{69363272-3172-49DF-A883-B661791E89D1}" destId="{4E226211-EE56-425F-9328-2AB931F53CA5}" srcOrd="0" destOrd="0" parTransId="{0335D632-C009-4E48-94DF-55768E562CB5}" sibTransId="{0C4FED4A-9638-4B0D-A46C-F5E291785234}"/>
    <dgm:cxn modelId="{799DB6F9-B8AC-4369-A466-52944AB99412}" srcId="{69363272-3172-49DF-A883-B661791E89D1}" destId="{693B95E4-354E-46CD-A830-8705371DC6A9}" srcOrd="3" destOrd="0" parTransId="{583E1221-EC8F-4863-9A01-65752B4A352E}" sibTransId="{766C02CE-7286-4AEB-9FF0-A9BB4296F7D2}"/>
    <dgm:cxn modelId="{9C007184-378F-4D5A-87B5-16D7E91F38A2}" type="presOf" srcId="{693B95E4-354E-46CD-A830-8705371DC6A9}" destId="{FC9E6D79-9C06-4E88-8C29-A4858FD558AA}" srcOrd="0" destOrd="0" presId="urn:microsoft.com/office/officeart/2005/8/layout/matrix1"/>
    <dgm:cxn modelId="{80D34774-77AC-445E-ABA6-A5FEDD0145A3}" srcId="{69363272-3172-49DF-A883-B661791E89D1}" destId="{D1103819-70D3-4AF6-8658-9D422D9CF2DF}" srcOrd="10" destOrd="0" parTransId="{C88B5F84-D0FD-4F6A-A2A5-ACF9C344D509}" sibTransId="{D6281B3C-B532-4E76-AAAF-8B31A68C2DD0}"/>
    <dgm:cxn modelId="{46D4F356-0EA0-4642-BE39-DA08C489B2AA}" srcId="{69363272-3172-49DF-A883-B661791E89D1}" destId="{0303591F-A41C-4BA2-9EB4-3AAF77F85096}" srcOrd="9" destOrd="0" parTransId="{40528F5C-D5E4-4F1B-92AB-BD624A85CEDC}" sibTransId="{8B100E82-C15A-45AB-94A1-D43B60E61E31}"/>
    <dgm:cxn modelId="{106172FF-8D59-4AD8-9427-8B22CD457A6E}" type="presOf" srcId="{50C86955-9383-4E83-9FB3-E5AA3112CF29}" destId="{D6D196E8-61C5-4D81-9970-C64900347572}" srcOrd="0" destOrd="0" presId="urn:microsoft.com/office/officeart/2005/8/layout/matrix1"/>
    <dgm:cxn modelId="{B163730C-2EF2-4D07-9A28-8E17C7865D4B}" type="presOf" srcId="{A4FF6A86-42EE-45F0-81BD-D72D4640E418}" destId="{52358662-1AEA-4298-9D40-1795D19686B3}" srcOrd="0" destOrd="0" presId="urn:microsoft.com/office/officeart/2005/8/layout/matrix1"/>
    <dgm:cxn modelId="{19A01922-166F-4C60-8FEC-5BC5743473DA}" type="presOf" srcId="{4E226211-EE56-425F-9328-2AB931F53CA5}" destId="{EFA6649B-9282-40E8-950B-8DF672BCC797}" srcOrd="0" destOrd="0" presId="urn:microsoft.com/office/officeart/2005/8/layout/matrix1"/>
    <dgm:cxn modelId="{97DDE410-0B9E-4F06-87DD-C01A217AEA76}" srcId="{69363272-3172-49DF-A883-B661791E89D1}" destId="{FFC6F6E4-3503-45B4-A37A-48C7FEFE22A0}" srcOrd="7" destOrd="0" parTransId="{19AFDA9A-4B7E-4797-8286-C29B5326C69F}" sibTransId="{2C11F97C-35D1-4D68-9F20-DDC77365BAB4}"/>
    <dgm:cxn modelId="{77FAB28A-7007-4D74-B25A-4BBA78CBC9C8}" srcId="{69363272-3172-49DF-A883-B661791E89D1}" destId="{563BE965-22F0-4068-AD49-C82EF5CABA17}" srcOrd="11" destOrd="0" parTransId="{6428551E-59AF-49DC-8C7A-CECFCAA81B06}" sibTransId="{33FADE94-73D6-43CC-AE6B-56144017BB67}"/>
    <dgm:cxn modelId="{F394F0E5-913D-40E3-853B-28B647372544}" type="presParOf" srcId="{52358662-1AEA-4298-9D40-1795D19686B3}" destId="{8BA63C9F-5000-49C3-852D-647509BC697F}" srcOrd="0" destOrd="0" presId="urn:microsoft.com/office/officeart/2005/8/layout/matrix1"/>
    <dgm:cxn modelId="{B102CF5D-782E-4C5A-B29D-B354D1CF65CA}" type="presParOf" srcId="{8BA63C9F-5000-49C3-852D-647509BC697F}" destId="{EFA6649B-9282-40E8-950B-8DF672BCC797}" srcOrd="0" destOrd="0" presId="urn:microsoft.com/office/officeart/2005/8/layout/matrix1"/>
    <dgm:cxn modelId="{EF3D6F53-A4A7-4DB3-810D-9BF37EEC4471}" type="presParOf" srcId="{8BA63C9F-5000-49C3-852D-647509BC697F}" destId="{4A72CA8C-FDDE-47BB-B689-F27121BBB33D}" srcOrd="1" destOrd="0" presId="urn:microsoft.com/office/officeart/2005/8/layout/matrix1"/>
    <dgm:cxn modelId="{A2126F0E-00AA-4543-B0D5-136344C552F7}" type="presParOf" srcId="{8BA63C9F-5000-49C3-852D-647509BC697F}" destId="{D6D196E8-61C5-4D81-9970-C64900347572}" srcOrd="2" destOrd="0" presId="urn:microsoft.com/office/officeart/2005/8/layout/matrix1"/>
    <dgm:cxn modelId="{A9D3EDA6-C07C-4393-A07B-98CE89C9BB40}" type="presParOf" srcId="{8BA63C9F-5000-49C3-852D-647509BC697F}" destId="{A272ACEE-8F91-40E0-B311-95640B813F4C}" srcOrd="3" destOrd="0" presId="urn:microsoft.com/office/officeart/2005/8/layout/matrix1"/>
    <dgm:cxn modelId="{81B2ED78-DC59-4403-821D-A16508E8CEE8}" type="presParOf" srcId="{8BA63C9F-5000-49C3-852D-647509BC697F}" destId="{C2C5D037-F477-4506-B3E2-3A913B195B0E}" srcOrd="4" destOrd="0" presId="urn:microsoft.com/office/officeart/2005/8/layout/matrix1"/>
    <dgm:cxn modelId="{071248D4-1A96-4384-9713-5860B5990AC4}" type="presParOf" srcId="{8BA63C9F-5000-49C3-852D-647509BC697F}" destId="{F077419A-0F86-4F42-AD28-0E23A0210848}" srcOrd="5" destOrd="0" presId="urn:microsoft.com/office/officeart/2005/8/layout/matrix1"/>
    <dgm:cxn modelId="{CB2F7E6F-CEEC-4739-B8A2-F5D8FF3EFA5C}" type="presParOf" srcId="{8BA63C9F-5000-49C3-852D-647509BC697F}" destId="{FC9E6D79-9C06-4E88-8C29-A4858FD558AA}" srcOrd="6" destOrd="0" presId="urn:microsoft.com/office/officeart/2005/8/layout/matrix1"/>
    <dgm:cxn modelId="{480A7B65-BACE-487D-A18F-76813D888FCE}" type="presParOf" srcId="{8BA63C9F-5000-49C3-852D-647509BC697F}" destId="{85D46035-F3CA-4358-B676-D08191549784}" srcOrd="7" destOrd="0" presId="urn:microsoft.com/office/officeart/2005/8/layout/matrix1"/>
    <dgm:cxn modelId="{76727F3F-A87D-4623-AF51-5CA59807D914}" type="presParOf" srcId="{52358662-1AEA-4298-9D40-1795D19686B3}" destId="{C4212FCA-9641-4EB8-B639-A56C55E47A8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2F6787-0379-463D-8883-8DC695087034}" type="doc">
      <dgm:prSet loTypeId="urn:microsoft.com/office/officeart/2005/8/layout/hProcess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A619C3-6E30-4A12-8D39-08065995B4BA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Аналитическая деятельность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6FC0AF-4176-45FF-BA81-F875103262D8}" type="parTrans" cxnId="{7091E40C-FB7D-4145-B980-FE7D516D7E99}">
      <dgm:prSet/>
      <dgm:spPr/>
      <dgm:t>
        <a:bodyPr/>
        <a:lstStyle/>
        <a:p>
          <a:endParaRPr lang="ru-RU"/>
        </a:p>
      </dgm:t>
    </dgm:pt>
    <dgm:pt modelId="{ACD1CEA3-8E05-4936-B920-904D033B5EDA}" type="sibTrans" cxnId="{7091E40C-FB7D-4145-B980-FE7D516D7E99}">
      <dgm:prSet/>
      <dgm:spPr/>
      <dgm:t>
        <a:bodyPr/>
        <a:lstStyle/>
        <a:p>
          <a:endParaRPr lang="ru-RU"/>
        </a:p>
      </dgm:t>
    </dgm:pt>
    <dgm:pt modelId="{C177A7CC-5030-4EE3-B39B-BE218E3AB22B}">
      <dgm:prSet phldrT="[Текст]" custT="1"/>
      <dgm:spPr>
        <a:pattFill prst="ltHorz">
          <a:fgClr>
            <a:schemeClr val="accent1">
              <a:hueOff val="0"/>
              <a:satOff val="0"/>
              <a:lumOff val="0"/>
            </a:schemeClr>
          </a:fgClr>
          <a:bgClr>
            <a:schemeClr val="bg1"/>
          </a:bgClr>
        </a:pattFill>
      </dgm:spPr>
      <dgm:t>
        <a:bodyPr/>
        <a:lstStyle/>
        <a:p>
          <a:endParaRPr lang="ru-RU" sz="2000" b="1" dirty="0" smtClean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2000" b="1" dirty="0" smtClean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2000" b="1" dirty="0" smtClean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2000" b="1" dirty="0" smtClean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b="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Обобщение и распространение педагогического  опыта</a:t>
          </a:r>
          <a:endParaRPr lang="ru-RU" sz="1400" b="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BA6733-B11C-47EE-BE1B-F85950418CA3}" type="parTrans" cxnId="{9F846C39-3A22-4255-A259-85C48703A9BE}">
      <dgm:prSet/>
      <dgm:spPr/>
      <dgm:t>
        <a:bodyPr/>
        <a:lstStyle/>
        <a:p>
          <a:endParaRPr lang="ru-RU"/>
        </a:p>
      </dgm:t>
    </dgm:pt>
    <dgm:pt modelId="{3A4E2848-F2A7-4FAD-9C64-9BD85AFA8A88}" type="sibTrans" cxnId="{9F846C39-3A22-4255-A259-85C48703A9BE}">
      <dgm:prSet/>
      <dgm:spPr/>
      <dgm:t>
        <a:bodyPr/>
        <a:lstStyle/>
        <a:p>
          <a:endParaRPr lang="ru-RU"/>
        </a:p>
      </dgm:t>
    </dgm:pt>
    <dgm:pt modelId="{3D0BACEC-50AB-4DCA-B2C9-0C70C3FAC6C7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Информационная деятельность</a:t>
          </a:r>
          <a:endParaRPr lang="ru-RU" sz="1800" b="1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EC2741-95E7-4EB3-8C54-2084A9579590}" type="parTrans" cxnId="{63740E61-8275-4B49-8EC1-59013ED7AD7C}">
      <dgm:prSet/>
      <dgm:spPr/>
      <dgm:t>
        <a:bodyPr/>
        <a:lstStyle/>
        <a:p>
          <a:endParaRPr lang="ru-RU"/>
        </a:p>
      </dgm:t>
    </dgm:pt>
    <dgm:pt modelId="{DA3AAE3F-B246-4C59-8710-8964FA76124F}" type="sibTrans" cxnId="{63740E61-8275-4B49-8EC1-59013ED7AD7C}">
      <dgm:prSet/>
      <dgm:spPr/>
      <dgm:t>
        <a:bodyPr/>
        <a:lstStyle/>
        <a:p>
          <a:endParaRPr lang="ru-RU"/>
        </a:p>
      </dgm:t>
    </dgm:pt>
    <dgm:pt modelId="{9F142674-F3A0-49FE-A675-C4388D4131A3}">
      <dgm:prSet phldrT="[Текст]" custT="1"/>
      <dgm:spPr>
        <a:pattFill prst="ltHorz">
          <a:fgClr>
            <a:schemeClr val="accent1">
              <a:hueOff val="0"/>
              <a:satOff val="0"/>
              <a:lumOff val="0"/>
            </a:schemeClr>
          </a:fgClr>
          <a:bgClr>
            <a:schemeClr val="bg1"/>
          </a:bgClr>
        </a:pattFill>
      </dgm:spPr>
      <dgm:t>
        <a:bodyPr/>
        <a:lstStyle/>
        <a:p>
          <a:endParaRPr lang="ru-RU" sz="2000" b="1" dirty="0" smtClean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2000" b="1" dirty="0" smtClean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2000" b="1" dirty="0" smtClean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b="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Ознакомление педагогов с новыми технологиями деятельности, методической литературы; приобщение к инновационному опыту</a:t>
          </a:r>
        </a:p>
      </dgm:t>
    </dgm:pt>
    <dgm:pt modelId="{FDB6D282-9A36-4859-9EE0-F8C31FEA2C7E}" type="parTrans" cxnId="{0863C707-97C1-4F13-81F8-3E4A8199FB5B}">
      <dgm:prSet/>
      <dgm:spPr/>
      <dgm:t>
        <a:bodyPr/>
        <a:lstStyle/>
        <a:p>
          <a:endParaRPr lang="ru-RU"/>
        </a:p>
      </dgm:t>
    </dgm:pt>
    <dgm:pt modelId="{C5444A36-50FD-42EC-A7DD-046788D83F21}" type="sibTrans" cxnId="{0863C707-97C1-4F13-81F8-3E4A8199FB5B}">
      <dgm:prSet/>
      <dgm:spPr/>
      <dgm:t>
        <a:bodyPr/>
        <a:lstStyle/>
        <a:p>
          <a:endParaRPr lang="ru-RU"/>
        </a:p>
      </dgm:t>
    </dgm:pt>
    <dgm:pt modelId="{E2892648-5F35-4CB0-8958-7F445A0F3FE7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Организационно-методическая деятельность</a:t>
          </a:r>
          <a:endParaRPr lang="ru-RU" sz="1800" b="1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707A41-CD65-41DD-BD58-0A6F133DE614}" type="parTrans" cxnId="{A3124B3A-4589-4A0B-A538-729942A19D72}">
      <dgm:prSet/>
      <dgm:spPr/>
      <dgm:t>
        <a:bodyPr/>
        <a:lstStyle/>
        <a:p>
          <a:endParaRPr lang="ru-RU"/>
        </a:p>
      </dgm:t>
    </dgm:pt>
    <dgm:pt modelId="{9A0A2E4E-6BAE-426B-A776-0C189E038A23}" type="sibTrans" cxnId="{A3124B3A-4589-4A0B-A538-729942A19D72}">
      <dgm:prSet/>
      <dgm:spPr/>
      <dgm:t>
        <a:bodyPr/>
        <a:lstStyle/>
        <a:p>
          <a:endParaRPr lang="ru-RU"/>
        </a:p>
      </dgm:t>
    </dgm:pt>
    <dgm:pt modelId="{3E63720D-FC9D-4C29-8B00-54BE2C410DC7}">
      <dgm:prSet phldrT="[Текст]" custT="1"/>
      <dgm:spPr>
        <a:pattFill prst="ltHorz">
          <a:fgClr>
            <a:schemeClr val="accent1">
              <a:hueOff val="0"/>
              <a:satOff val="0"/>
              <a:lumOff val="0"/>
            </a:schemeClr>
          </a:fgClr>
          <a:bgClr>
            <a:schemeClr val="bg1"/>
          </a:bgClr>
        </a:pattFill>
      </dgm:spPr>
      <dgm:t>
        <a:bodyPr/>
        <a:lstStyle/>
        <a:p>
          <a:endParaRPr lang="ru-RU" sz="1800" b="1" dirty="0" smtClean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800" b="1" dirty="0" smtClean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b="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проведение семинаров, мастер-классов, практических конференций; организация и проведение учебных и творческих конкурсов и других мероприятий для интеллектуально одарённых учащихся</a:t>
          </a:r>
          <a:endParaRPr lang="ru-RU" sz="1400" b="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B206AB-1651-489E-8C32-D0716F5D2729}" type="parTrans" cxnId="{E0BBD043-4DFB-4F13-81B7-0DA58609D6C1}">
      <dgm:prSet/>
      <dgm:spPr/>
      <dgm:t>
        <a:bodyPr/>
        <a:lstStyle/>
        <a:p>
          <a:endParaRPr lang="ru-RU"/>
        </a:p>
      </dgm:t>
    </dgm:pt>
    <dgm:pt modelId="{7C495CD6-5D5A-4BEA-976A-1097A04B468B}" type="sibTrans" cxnId="{E0BBD043-4DFB-4F13-81B7-0DA58609D6C1}">
      <dgm:prSet/>
      <dgm:spPr/>
      <dgm:t>
        <a:bodyPr/>
        <a:lstStyle/>
        <a:p>
          <a:endParaRPr lang="ru-RU"/>
        </a:p>
      </dgm:t>
    </dgm:pt>
    <dgm:pt modelId="{AF954918-AFA3-4742-AC93-9F89EFFE8794}" type="pres">
      <dgm:prSet presAssocID="{3D2F6787-0379-463D-8883-8DC6950870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DFA394-A973-4974-B7F8-70FDD7970426}" type="pres">
      <dgm:prSet presAssocID="{30A619C3-6E30-4A12-8D39-08065995B4BA}" presName="compositeNode" presStyleCnt="0">
        <dgm:presLayoutVars>
          <dgm:bulletEnabled val="1"/>
        </dgm:presLayoutVars>
      </dgm:prSet>
      <dgm:spPr/>
    </dgm:pt>
    <dgm:pt modelId="{F4200227-0686-41FA-9542-AB50E43FDF4D}" type="pres">
      <dgm:prSet presAssocID="{30A619C3-6E30-4A12-8D39-08065995B4BA}" presName="bgRect" presStyleLbl="node1" presStyleIdx="0" presStyleCnt="3" custScaleX="77527" custScaleY="100000" custLinFactNeighborX="-39" custLinFactNeighborY="9423"/>
      <dgm:spPr/>
      <dgm:t>
        <a:bodyPr/>
        <a:lstStyle/>
        <a:p>
          <a:endParaRPr lang="ru-RU"/>
        </a:p>
      </dgm:t>
    </dgm:pt>
    <dgm:pt modelId="{3804C4A9-AE65-45C3-9446-2C21DB66D204}" type="pres">
      <dgm:prSet presAssocID="{30A619C3-6E30-4A12-8D39-08065995B4BA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6F19B-BBC9-47B5-809D-3B7488839739}" type="pres">
      <dgm:prSet presAssocID="{30A619C3-6E30-4A12-8D39-08065995B4BA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E2238-9E78-45EF-B623-6FB3EB7A06E7}" type="pres">
      <dgm:prSet presAssocID="{ACD1CEA3-8E05-4936-B920-904D033B5EDA}" presName="hSp" presStyleCnt="0"/>
      <dgm:spPr/>
    </dgm:pt>
    <dgm:pt modelId="{DEE0B51F-54D1-4CB9-A9C1-D404A86971D5}" type="pres">
      <dgm:prSet presAssocID="{ACD1CEA3-8E05-4936-B920-904D033B5EDA}" presName="vProcSp" presStyleCnt="0"/>
      <dgm:spPr/>
    </dgm:pt>
    <dgm:pt modelId="{48C676A4-F8D9-4929-BE50-498E432C03C8}" type="pres">
      <dgm:prSet presAssocID="{ACD1CEA3-8E05-4936-B920-904D033B5EDA}" presName="vSp1" presStyleCnt="0"/>
      <dgm:spPr/>
    </dgm:pt>
    <dgm:pt modelId="{F574F8D8-5D0E-475D-9363-9FA28904CD90}" type="pres">
      <dgm:prSet presAssocID="{ACD1CEA3-8E05-4936-B920-904D033B5EDA}" presName="simulatedConn" presStyleLbl="solidFgAcc1" presStyleIdx="0" presStyleCnt="2" custLinFactY="60009" custLinFactNeighborX="-10172" custLinFactNeighborY="100000"/>
      <dgm:spPr/>
    </dgm:pt>
    <dgm:pt modelId="{A41FEFAD-A1DD-47AA-BDAE-034C459F0EB3}" type="pres">
      <dgm:prSet presAssocID="{ACD1CEA3-8E05-4936-B920-904D033B5EDA}" presName="vSp2" presStyleCnt="0"/>
      <dgm:spPr/>
    </dgm:pt>
    <dgm:pt modelId="{69DE9C3C-4F4C-4E35-9696-3A8AD4A482DC}" type="pres">
      <dgm:prSet presAssocID="{ACD1CEA3-8E05-4936-B920-904D033B5EDA}" presName="sibTrans" presStyleCnt="0"/>
      <dgm:spPr/>
    </dgm:pt>
    <dgm:pt modelId="{7D6AED78-7C5A-48AD-8178-72B5141351B1}" type="pres">
      <dgm:prSet presAssocID="{3D0BACEC-50AB-4DCA-B2C9-0C70C3FAC6C7}" presName="compositeNode" presStyleCnt="0">
        <dgm:presLayoutVars>
          <dgm:bulletEnabled val="1"/>
        </dgm:presLayoutVars>
      </dgm:prSet>
      <dgm:spPr/>
    </dgm:pt>
    <dgm:pt modelId="{93B4BCC6-4B73-4144-9256-8C2B9D0EF7F9}" type="pres">
      <dgm:prSet presAssocID="{3D0BACEC-50AB-4DCA-B2C9-0C70C3FAC6C7}" presName="bgRect" presStyleLbl="node1" presStyleIdx="1" presStyleCnt="3" custScaleX="77968" custScaleY="100000" custLinFactNeighborX="-572" custLinFactNeighborY="8927"/>
      <dgm:spPr/>
      <dgm:t>
        <a:bodyPr/>
        <a:lstStyle/>
        <a:p>
          <a:endParaRPr lang="ru-RU"/>
        </a:p>
      </dgm:t>
    </dgm:pt>
    <dgm:pt modelId="{181EF5A9-D25D-46CA-AD2A-28742E9AA1D4}" type="pres">
      <dgm:prSet presAssocID="{3D0BACEC-50AB-4DCA-B2C9-0C70C3FAC6C7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0CC26-336B-4A12-B408-50EB4DB30CA5}" type="pres">
      <dgm:prSet presAssocID="{3D0BACEC-50AB-4DCA-B2C9-0C70C3FAC6C7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6720A-63EE-43C2-908B-000884E8CCF5}" type="pres">
      <dgm:prSet presAssocID="{DA3AAE3F-B246-4C59-8710-8964FA76124F}" presName="hSp" presStyleCnt="0"/>
      <dgm:spPr/>
    </dgm:pt>
    <dgm:pt modelId="{7A6ADDFF-16A3-4C9A-AD95-FA704E02C15E}" type="pres">
      <dgm:prSet presAssocID="{DA3AAE3F-B246-4C59-8710-8964FA76124F}" presName="vProcSp" presStyleCnt="0"/>
      <dgm:spPr/>
    </dgm:pt>
    <dgm:pt modelId="{0EF9D9B1-05FA-46CF-B04B-ABC36545FF00}" type="pres">
      <dgm:prSet presAssocID="{DA3AAE3F-B246-4C59-8710-8964FA76124F}" presName="vSp1" presStyleCnt="0"/>
      <dgm:spPr/>
    </dgm:pt>
    <dgm:pt modelId="{DC7FA491-BD88-4E62-82FE-29490D7E5FA0}" type="pres">
      <dgm:prSet presAssocID="{DA3AAE3F-B246-4C59-8710-8964FA76124F}" presName="simulatedConn" presStyleLbl="solidFgAcc1" presStyleIdx="1" presStyleCnt="2" custLinFactY="54243" custLinFactNeighborY="100000"/>
      <dgm:spPr/>
    </dgm:pt>
    <dgm:pt modelId="{328658C3-B759-4970-87B9-5610475DEE1A}" type="pres">
      <dgm:prSet presAssocID="{DA3AAE3F-B246-4C59-8710-8964FA76124F}" presName="vSp2" presStyleCnt="0"/>
      <dgm:spPr/>
    </dgm:pt>
    <dgm:pt modelId="{5DF51BD6-B666-49C0-8985-CF64755168CB}" type="pres">
      <dgm:prSet presAssocID="{DA3AAE3F-B246-4C59-8710-8964FA76124F}" presName="sibTrans" presStyleCnt="0"/>
      <dgm:spPr/>
    </dgm:pt>
    <dgm:pt modelId="{28177F5D-30E7-4952-8343-8C7CC3879C0B}" type="pres">
      <dgm:prSet presAssocID="{E2892648-5F35-4CB0-8958-7F445A0F3FE7}" presName="compositeNode" presStyleCnt="0">
        <dgm:presLayoutVars>
          <dgm:bulletEnabled val="1"/>
        </dgm:presLayoutVars>
      </dgm:prSet>
      <dgm:spPr/>
    </dgm:pt>
    <dgm:pt modelId="{8F53327F-7FB1-45D5-AABD-6626D48E8091}" type="pres">
      <dgm:prSet presAssocID="{E2892648-5F35-4CB0-8958-7F445A0F3FE7}" presName="bgRect" presStyleLbl="node1" presStyleIdx="2" presStyleCnt="3" custScaleX="78308" custScaleY="100000"/>
      <dgm:spPr/>
      <dgm:t>
        <a:bodyPr/>
        <a:lstStyle/>
        <a:p>
          <a:endParaRPr lang="ru-RU"/>
        </a:p>
      </dgm:t>
    </dgm:pt>
    <dgm:pt modelId="{F5D62C5C-A693-4CCE-AEE4-D5BBA7569D50}" type="pres">
      <dgm:prSet presAssocID="{E2892648-5F35-4CB0-8958-7F445A0F3FE7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F3C05-3A13-41BE-9E3D-65BB3730414A}" type="pres">
      <dgm:prSet presAssocID="{E2892648-5F35-4CB0-8958-7F445A0F3FE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EF6AC3-7335-4A48-B1F0-4D7F5A158D3C}" type="presOf" srcId="{3D2F6787-0379-463D-8883-8DC695087034}" destId="{AF954918-AFA3-4742-AC93-9F89EFFE8794}" srcOrd="0" destOrd="0" presId="urn:microsoft.com/office/officeart/2005/8/layout/hProcess7#1"/>
    <dgm:cxn modelId="{51DC4AEF-1DEF-4150-B6E2-1A330B8DB37E}" type="presOf" srcId="{9F142674-F3A0-49FE-A675-C4388D4131A3}" destId="{0AB0CC26-336B-4A12-B408-50EB4DB30CA5}" srcOrd="0" destOrd="0" presId="urn:microsoft.com/office/officeart/2005/8/layout/hProcess7#1"/>
    <dgm:cxn modelId="{A9ED45D9-8C31-4CA8-A066-59829A9802D5}" type="presOf" srcId="{E2892648-5F35-4CB0-8958-7F445A0F3FE7}" destId="{8F53327F-7FB1-45D5-AABD-6626D48E8091}" srcOrd="0" destOrd="0" presId="urn:microsoft.com/office/officeart/2005/8/layout/hProcess7#1"/>
    <dgm:cxn modelId="{A3124B3A-4589-4A0B-A538-729942A19D72}" srcId="{3D2F6787-0379-463D-8883-8DC695087034}" destId="{E2892648-5F35-4CB0-8958-7F445A0F3FE7}" srcOrd="2" destOrd="0" parTransId="{A8707A41-CD65-41DD-BD58-0A6F133DE614}" sibTransId="{9A0A2E4E-6BAE-426B-A776-0C189E038A23}"/>
    <dgm:cxn modelId="{7091E40C-FB7D-4145-B980-FE7D516D7E99}" srcId="{3D2F6787-0379-463D-8883-8DC695087034}" destId="{30A619C3-6E30-4A12-8D39-08065995B4BA}" srcOrd="0" destOrd="0" parTransId="{BE6FC0AF-4176-45FF-BA81-F875103262D8}" sibTransId="{ACD1CEA3-8E05-4936-B920-904D033B5EDA}"/>
    <dgm:cxn modelId="{0863C707-97C1-4F13-81F8-3E4A8199FB5B}" srcId="{3D0BACEC-50AB-4DCA-B2C9-0C70C3FAC6C7}" destId="{9F142674-F3A0-49FE-A675-C4388D4131A3}" srcOrd="0" destOrd="0" parTransId="{FDB6D282-9A36-4859-9EE0-F8C31FEA2C7E}" sibTransId="{C5444A36-50FD-42EC-A7DD-046788D83F21}"/>
    <dgm:cxn modelId="{63740E61-8275-4B49-8EC1-59013ED7AD7C}" srcId="{3D2F6787-0379-463D-8883-8DC695087034}" destId="{3D0BACEC-50AB-4DCA-B2C9-0C70C3FAC6C7}" srcOrd="1" destOrd="0" parTransId="{46EC2741-95E7-4EB3-8C54-2084A9579590}" sibTransId="{DA3AAE3F-B246-4C59-8710-8964FA76124F}"/>
    <dgm:cxn modelId="{4C0EDFD6-12E5-4807-8887-AC51522B79F2}" type="presOf" srcId="{30A619C3-6E30-4A12-8D39-08065995B4BA}" destId="{3804C4A9-AE65-45C3-9446-2C21DB66D204}" srcOrd="1" destOrd="0" presId="urn:microsoft.com/office/officeart/2005/8/layout/hProcess7#1"/>
    <dgm:cxn modelId="{6826C721-2534-4A97-A4C9-32D26C7194AA}" type="presOf" srcId="{3E63720D-FC9D-4C29-8B00-54BE2C410DC7}" destId="{307F3C05-3A13-41BE-9E3D-65BB3730414A}" srcOrd="0" destOrd="0" presId="urn:microsoft.com/office/officeart/2005/8/layout/hProcess7#1"/>
    <dgm:cxn modelId="{71F8E6E3-20BB-4FEF-831A-576F5AC2E994}" type="presOf" srcId="{30A619C3-6E30-4A12-8D39-08065995B4BA}" destId="{F4200227-0686-41FA-9542-AB50E43FDF4D}" srcOrd="0" destOrd="0" presId="urn:microsoft.com/office/officeart/2005/8/layout/hProcess7#1"/>
    <dgm:cxn modelId="{2A5F5388-3AFF-4C3A-9CDD-A76EC2C60806}" type="presOf" srcId="{E2892648-5F35-4CB0-8958-7F445A0F3FE7}" destId="{F5D62C5C-A693-4CCE-AEE4-D5BBA7569D50}" srcOrd="1" destOrd="0" presId="urn:microsoft.com/office/officeart/2005/8/layout/hProcess7#1"/>
    <dgm:cxn modelId="{9F846C39-3A22-4255-A259-85C48703A9BE}" srcId="{30A619C3-6E30-4A12-8D39-08065995B4BA}" destId="{C177A7CC-5030-4EE3-B39B-BE218E3AB22B}" srcOrd="0" destOrd="0" parTransId="{34BA6733-B11C-47EE-BE1B-F85950418CA3}" sibTransId="{3A4E2848-F2A7-4FAD-9C64-9BD85AFA8A88}"/>
    <dgm:cxn modelId="{9D318B58-4ECF-4932-B2CE-FB7768D3A854}" type="presOf" srcId="{C177A7CC-5030-4EE3-B39B-BE218E3AB22B}" destId="{8C06F19B-BBC9-47B5-809D-3B7488839739}" srcOrd="0" destOrd="0" presId="urn:microsoft.com/office/officeart/2005/8/layout/hProcess7#1"/>
    <dgm:cxn modelId="{E0BBD043-4DFB-4F13-81B7-0DA58609D6C1}" srcId="{E2892648-5F35-4CB0-8958-7F445A0F3FE7}" destId="{3E63720D-FC9D-4C29-8B00-54BE2C410DC7}" srcOrd="0" destOrd="0" parTransId="{6DB206AB-1651-489E-8C32-D0716F5D2729}" sibTransId="{7C495CD6-5D5A-4BEA-976A-1097A04B468B}"/>
    <dgm:cxn modelId="{34F873C2-2F8E-4B0E-8427-A6522BDD0F89}" type="presOf" srcId="{3D0BACEC-50AB-4DCA-B2C9-0C70C3FAC6C7}" destId="{93B4BCC6-4B73-4144-9256-8C2B9D0EF7F9}" srcOrd="0" destOrd="0" presId="urn:microsoft.com/office/officeart/2005/8/layout/hProcess7#1"/>
    <dgm:cxn modelId="{C102D388-82E5-41D0-B7DD-9444E98B1A09}" type="presOf" srcId="{3D0BACEC-50AB-4DCA-B2C9-0C70C3FAC6C7}" destId="{181EF5A9-D25D-46CA-AD2A-28742E9AA1D4}" srcOrd="1" destOrd="0" presId="urn:microsoft.com/office/officeart/2005/8/layout/hProcess7#1"/>
    <dgm:cxn modelId="{45554AE8-AF9A-4050-9CD4-75E9319F803B}" type="presParOf" srcId="{AF954918-AFA3-4742-AC93-9F89EFFE8794}" destId="{CFDFA394-A973-4974-B7F8-70FDD7970426}" srcOrd="0" destOrd="0" presId="urn:microsoft.com/office/officeart/2005/8/layout/hProcess7#1"/>
    <dgm:cxn modelId="{80FE26DF-4322-44B6-A862-15F119D12C25}" type="presParOf" srcId="{CFDFA394-A973-4974-B7F8-70FDD7970426}" destId="{F4200227-0686-41FA-9542-AB50E43FDF4D}" srcOrd="0" destOrd="0" presId="urn:microsoft.com/office/officeart/2005/8/layout/hProcess7#1"/>
    <dgm:cxn modelId="{6D6ACDB5-E36D-4D27-9862-7E848B363D8D}" type="presParOf" srcId="{CFDFA394-A973-4974-B7F8-70FDD7970426}" destId="{3804C4A9-AE65-45C3-9446-2C21DB66D204}" srcOrd="1" destOrd="0" presId="urn:microsoft.com/office/officeart/2005/8/layout/hProcess7#1"/>
    <dgm:cxn modelId="{36D5C2AD-D7B0-4E3A-BEE1-FB7FEC371804}" type="presParOf" srcId="{CFDFA394-A973-4974-B7F8-70FDD7970426}" destId="{8C06F19B-BBC9-47B5-809D-3B7488839739}" srcOrd="2" destOrd="0" presId="urn:microsoft.com/office/officeart/2005/8/layout/hProcess7#1"/>
    <dgm:cxn modelId="{1BB1B125-0B3D-41B2-8649-B34F2565B114}" type="presParOf" srcId="{AF954918-AFA3-4742-AC93-9F89EFFE8794}" destId="{E95E2238-9E78-45EF-B623-6FB3EB7A06E7}" srcOrd="1" destOrd="0" presId="urn:microsoft.com/office/officeart/2005/8/layout/hProcess7#1"/>
    <dgm:cxn modelId="{9729904E-DC39-40A2-86A4-F4227250D98C}" type="presParOf" srcId="{AF954918-AFA3-4742-AC93-9F89EFFE8794}" destId="{DEE0B51F-54D1-4CB9-A9C1-D404A86971D5}" srcOrd="2" destOrd="0" presId="urn:microsoft.com/office/officeart/2005/8/layout/hProcess7#1"/>
    <dgm:cxn modelId="{A9091C66-A9D1-412F-A8CE-10EDBF522B5D}" type="presParOf" srcId="{DEE0B51F-54D1-4CB9-A9C1-D404A86971D5}" destId="{48C676A4-F8D9-4929-BE50-498E432C03C8}" srcOrd="0" destOrd="0" presId="urn:microsoft.com/office/officeart/2005/8/layout/hProcess7#1"/>
    <dgm:cxn modelId="{A4CD6FD0-FD0C-4B10-BC0B-D79B06575CF2}" type="presParOf" srcId="{DEE0B51F-54D1-4CB9-A9C1-D404A86971D5}" destId="{F574F8D8-5D0E-475D-9363-9FA28904CD90}" srcOrd="1" destOrd="0" presId="urn:microsoft.com/office/officeart/2005/8/layout/hProcess7#1"/>
    <dgm:cxn modelId="{60D1BEF4-115F-4CAF-8CEB-57315732ABE8}" type="presParOf" srcId="{DEE0B51F-54D1-4CB9-A9C1-D404A86971D5}" destId="{A41FEFAD-A1DD-47AA-BDAE-034C459F0EB3}" srcOrd="2" destOrd="0" presId="urn:microsoft.com/office/officeart/2005/8/layout/hProcess7#1"/>
    <dgm:cxn modelId="{9659C3D6-81CF-4CE3-880D-16C4814D2279}" type="presParOf" srcId="{AF954918-AFA3-4742-AC93-9F89EFFE8794}" destId="{69DE9C3C-4F4C-4E35-9696-3A8AD4A482DC}" srcOrd="3" destOrd="0" presId="urn:microsoft.com/office/officeart/2005/8/layout/hProcess7#1"/>
    <dgm:cxn modelId="{5110D4CF-757D-4E44-8D47-882BB61A0B4D}" type="presParOf" srcId="{AF954918-AFA3-4742-AC93-9F89EFFE8794}" destId="{7D6AED78-7C5A-48AD-8178-72B5141351B1}" srcOrd="4" destOrd="0" presId="urn:microsoft.com/office/officeart/2005/8/layout/hProcess7#1"/>
    <dgm:cxn modelId="{8419E561-5C9B-4260-9247-046E6C548F9A}" type="presParOf" srcId="{7D6AED78-7C5A-48AD-8178-72B5141351B1}" destId="{93B4BCC6-4B73-4144-9256-8C2B9D0EF7F9}" srcOrd="0" destOrd="0" presId="urn:microsoft.com/office/officeart/2005/8/layout/hProcess7#1"/>
    <dgm:cxn modelId="{F25EA2BC-A92D-4EAD-A5C5-0CFFBD410773}" type="presParOf" srcId="{7D6AED78-7C5A-48AD-8178-72B5141351B1}" destId="{181EF5A9-D25D-46CA-AD2A-28742E9AA1D4}" srcOrd="1" destOrd="0" presId="urn:microsoft.com/office/officeart/2005/8/layout/hProcess7#1"/>
    <dgm:cxn modelId="{30346D08-9034-4628-BE89-96FEDEFE4FB8}" type="presParOf" srcId="{7D6AED78-7C5A-48AD-8178-72B5141351B1}" destId="{0AB0CC26-336B-4A12-B408-50EB4DB30CA5}" srcOrd="2" destOrd="0" presId="urn:microsoft.com/office/officeart/2005/8/layout/hProcess7#1"/>
    <dgm:cxn modelId="{68C27E5C-8CC5-43DA-A482-5B649C6A8483}" type="presParOf" srcId="{AF954918-AFA3-4742-AC93-9F89EFFE8794}" destId="{8B26720A-63EE-43C2-908B-000884E8CCF5}" srcOrd="5" destOrd="0" presId="urn:microsoft.com/office/officeart/2005/8/layout/hProcess7#1"/>
    <dgm:cxn modelId="{97384C14-BF43-46CC-A7A6-4C0449E99C32}" type="presParOf" srcId="{AF954918-AFA3-4742-AC93-9F89EFFE8794}" destId="{7A6ADDFF-16A3-4C9A-AD95-FA704E02C15E}" srcOrd="6" destOrd="0" presId="urn:microsoft.com/office/officeart/2005/8/layout/hProcess7#1"/>
    <dgm:cxn modelId="{7727C47C-A551-4174-83AC-C058F9E2D163}" type="presParOf" srcId="{7A6ADDFF-16A3-4C9A-AD95-FA704E02C15E}" destId="{0EF9D9B1-05FA-46CF-B04B-ABC36545FF00}" srcOrd="0" destOrd="0" presId="urn:microsoft.com/office/officeart/2005/8/layout/hProcess7#1"/>
    <dgm:cxn modelId="{63711826-FF63-45DE-A879-9CD33DD12231}" type="presParOf" srcId="{7A6ADDFF-16A3-4C9A-AD95-FA704E02C15E}" destId="{DC7FA491-BD88-4E62-82FE-29490D7E5FA0}" srcOrd="1" destOrd="0" presId="urn:microsoft.com/office/officeart/2005/8/layout/hProcess7#1"/>
    <dgm:cxn modelId="{9E0D7A36-371D-4925-B2BF-8DDA66F35BCB}" type="presParOf" srcId="{7A6ADDFF-16A3-4C9A-AD95-FA704E02C15E}" destId="{328658C3-B759-4970-87B9-5610475DEE1A}" srcOrd="2" destOrd="0" presId="urn:microsoft.com/office/officeart/2005/8/layout/hProcess7#1"/>
    <dgm:cxn modelId="{387CFE44-E4C7-4201-8A24-E8FAEE24C9F8}" type="presParOf" srcId="{AF954918-AFA3-4742-AC93-9F89EFFE8794}" destId="{5DF51BD6-B666-49C0-8985-CF64755168CB}" srcOrd="7" destOrd="0" presId="urn:microsoft.com/office/officeart/2005/8/layout/hProcess7#1"/>
    <dgm:cxn modelId="{01F61776-DB4E-4DD5-8D6E-11B80C8EE9D6}" type="presParOf" srcId="{AF954918-AFA3-4742-AC93-9F89EFFE8794}" destId="{28177F5D-30E7-4952-8343-8C7CC3879C0B}" srcOrd="8" destOrd="0" presId="urn:microsoft.com/office/officeart/2005/8/layout/hProcess7#1"/>
    <dgm:cxn modelId="{2B4E5D2C-9D03-402D-9DD0-2A179FE7E30D}" type="presParOf" srcId="{28177F5D-30E7-4952-8343-8C7CC3879C0B}" destId="{8F53327F-7FB1-45D5-AABD-6626D48E8091}" srcOrd="0" destOrd="0" presId="urn:microsoft.com/office/officeart/2005/8/layout/hProcess7#1"/>
    <dgm:cxn modelId="{221A97FE-BE43-437B-9E73-43286BCE7BD4}" type="presParOf" srcId="{28177F5D-30E7-4952-8343-8C7CC3879C0B}" destId="{F5D62C5C-A693-4CCE-AEE4-D5BBA7569D50}" srcOrd="1" destOrd="0" presId="urn:microsoft.com/office/officeart/2005/8/layout/hProcess7#1"/>
    <dgm:cxn modelId="{54B138A7-6991-484F-907D-98FFC21DB99A}" type="presParOf" srcId="{28177F5D-30E7-4952-8343-8C7CC3879C0B}" destId="{307F3C05-3A13-41BE-9E3D-65BB3730414A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D50765-AAAE-458C-9252-72E2E73869ED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BF4A59-1CEA-42C8-9CCC-32B9D6EFCB1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ГОРОДСКАЯ МЕТАПРЕДМЕТНАЯ ИГРА «СОЗВЕЗДИЕ НАУК»</a:t>
          </a:r>
          <a:endParaRPr lang="ru-RU" sz="1800" b="1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2998DE-846B-4B46-AA9C-55FEB7190716}" type="parTrans" cxnId="{C87869CC-585E-4ADA-AB59-FBAD22EFB57C}">
      <dgm:prSet/>
      <dgm:spPr/>
      <dgm:t>
        <a:bodyPr/>
        <a:lstStyle/>
        <a:p>
          <a:endParaRPr lang="ru-RU"/>
        </a:p>
      </dgm:t>
    </dgm:pt>
    <dgm:pt modelId="{846027ED-0481-401A-9FDE-C998B0845B1D}" type="sibTrans" cxnId="{C87869CC-585E-4ADA-AB59-FBAD22EFB57C}">
      <dgm:prSet/>
      <dgm:spPr/>
      <dgm:t>
        <a:bodyPr/>
        <a:lstStyle/>
        <a:p>
          <a:endParaRPr lang="ru-RU"/>
        </a:p>
      </dgm:t>
    </dgm:pt>
    <dgm:pt modelId="{F4F7EE11-EBFC-4B64-94EE-73CDDEC6504B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УЧАЩИЕСЯ 9 КЛАССОВ- 15 КОМАНД</a:t>
          </a:r>
          <a:endParaRPr lang="ru-RU" sz="1600" b="1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39530F-5FAF-4AC2-ABD2-BB55D1455633}" type="parTrans" cxnId="{C95A8474-26EA-4E9C-BA22-E06C484248F1}">
      <dgm:prSet/>
      <dgm:spPr/>
      <dgm:t>
        <a:bodyPr/>
        <a:lstStyle/>
        <a:p>
          <a:endParaRPr lang="ru-RU"/>
        </a:p>
      </dgm:t>
    </dgm:pt>
    <dgm:pt modelId="{DE6EFE1D-6097-4B7B-81F4-706F2FD9DB3D}" type="sibTrans" cxnId="{C95A8474-26EA-4E9C-BA22-E06C484248F1}">
      <dgm:prSet/>
      <dgm:spPr/>
      <dgm:t>
        <a:bodyPr/>
        <a:lstStyle/>
        <a:p>
          <a:endParaRPr lang="ru-RU"/>
        </a:p>
      </dgm:t>
    </dgm:pt>
    <dgm:pt modelId="{1016C25D-5B61-4EA2-BF9F-86C31D9619AE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УЧАЩИЕСЯ 9 КЛАССОВ- 15 КОМАНД</a:t>
          </a:r>
          <a:endParaRPr lang="ru-RU" sz="1600" b="1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856C98-A5BC-4396-930E-AE36F794BAD7}" type="parTrans" cxnId="{70D0B3DC-F36B-4598-A514-E452CE619BB7}">
      <dgm:prSet/>
      <dgm:spPr/>
      <dgm:t>
        <a:bodyPr/>
        <a:lstStyle/>
        <a:p>
          <a:endParaRPr lang="ru-RU"/>
        </a:p>
      </dgm:t>
    </dgm:pt>
    <dgm:pt modelId="{12CF68DA-3E7A-4AFC-B88D-955D172570A0}" type="sibTrans" cxnId="{70D0B3DC-F36B-4598-A514-E452CE619BB7}">
      <dgm:prSet/>
      <dgm:spPr/>
      <dgm:t>
        <a:bodyPr/>
        <a:lstStyle/>
        <a:p>
          <a:endParaRPr lang="ru-RU"/>
        </a:p>
      </dgm:t>
    </dgm:pt>
    <dgm:pt modelId="{F11E3412-D666-44D6-8ACE-C11684509194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УЧАЩИЕСЯ 9 КЛАССОВ- 16 КОМАНД</a:t>
          </a:r>
          <a:endParaRPr lang="ru-RU" sz="1600" b="1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D18008-381E-48C1-A897-5CF8DF6C9A98}" type="parTrans" cxnId="{FCDBA751-AEEF-4BF1-9A47-811A00FFE121}">
      <dgm:prSet/>
      <dgm:spPr/>
      <dgm:t>
        <a:bodyPr/>
        <a:lstStyle/>
        <a:p>
          <a:endParaRPr lang="ru-RU"/>
        </a:p>
      </dgm:t>
    </dgm:pt>
    <dgm:pt modelId="{CBFE0D33-99F3-4EA6-A43B-4317860655D6}" type="sibTrans" cxnId="{FCDBA751-AEEF-4BF1-9A47-811A00FFE121}">
      <dgm:prSet/>
      <dgm:spPr/>
      <dgm:t>
        <a:bodyPr/>
        <a:lstStyle/>
        <a:p>
          <a:endParaRPr lang="ru-RU"/>
        </a:p>
      </dgm:t>
    </dgm:pt>
    <dgm:pt modelId="{5ADBF6FD-1F7E-44D9-A19A-4E96EE610630}" type="pres">
      <dgm:prSet presAssocID="{3AD50765-AAAE-458C-9252-72E2E73869E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29C28D-5AA3-4895-9241-DA265EE269A5}" type="pres">
      <dgm:prSet presAssocID="{C2BF4A59-1CEA-42C8-9CCC-32B9D6EFCB1C}" presName="roof" presStyleLbl="dkBgShp" presStyleIdx="0" presStyleCnt="2" custLinFactNeighborX="-6" custLinFactNeighborY="-2623"/>
      <dgm:spPr/>
      <dgm:t>
        <a:bodyPr/>
        <a:lstStyle/>
        <a:p>
          <a:endParaRPr lang="ru-RU"/>
        </a:p>
      </dgm:t>
    </dgm:pt>
    <dgm:pt modelId="{2BA4F2FF-DC0A-4B91-ABEF-2B9AF2A87B99}" type="pres">
      <dgm:prSet presAssocID="{C2BF4A59-1CEA-42C8-9CCC-32B9D6EFCB1C}" presName="pillars" presStyleCnt="0"/>
      <dgm:spPr/>
    </dgm:pt>
    <dgm:pt modelId="{15DEEF1F-3462-46D0-A33E-103BE3E758E5}" type="pres">
      <dgm:prSet presAssocID="{C2BF4A59-1CEA-42C8-9CCC-32B9D6EFCB1C}" presName="pillar1" presStyleLbl="node1" presStyleIdx="0" presStyleCnt="3" custLinFactNeighborX="-165" custLinFactNeighborY="-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3025F7-5C06-4B0F-BB85-DE568A8FEAD2}" type="pres">
      <dgm:prSet presAssocID="{1016C25D-5B61-4EA2-BF9F-86C31D9619AE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1A10F-878D-42CF-B756-5E73759FDEA9}" type="pres">
      <dgm:prSet presAssocID="{F11E3412-D666-44D6-8ACE-C11684509194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48655B-11E0-42F9-95DA-CA8CD44F1AC4}" type="pres">
      <dgm:prSet presAssocID="{C2BF4A59-1CEA-42C8-9CCC-32B9D6EFCB1C}" presName="base" presStyleLbl="dkBgShp" presStyleIdx="1" presStyleCnt="2"/>
      <dgm:spPr/>
    </dgm:pt>
  </dgm:ptLst>
  <dgm:cxnLst>
    <dgm:cxn modelId="{F473C206-3A68-4BAC-A28A-31AAB6567358}" type="presOf" srcId="{C2BF4A59-1CEA-42C8-9CCC-32B9D6EFCB1C}" destId="{F529C28D-5AA3-4895-9241-DA265EE269A5}" srcOrd="0" destOrd="0" presId="urn:microsoft.com/office/officeart/2005/8/layout/hList3"/>
    <dgm:cxn modelId="{C87869CC-585E-4ADA-AB59-FBAD22EFB57C}" srcId="{3AD50765-AAAE-458C-9252-72E2E73869ED}" destId="{C2BF4A59-1CEA-42C8-9CCC-32B9D6EFCB1C}" srcOrd="0" destOrd="0" parTransId="{0D2998DE-846B-4B46-AA9C-55FEB7190716}" sibTransId="{846027ED-0481-401A-9FDE-C998B0845B1D}"/>
    <dgm:cxn modelId="{1673592D-0885-4CDB-9C50-54F9FBF8E940}" type="presOf" srcId="{1016C25D-5B61-4EA2-BF9F-86C31D9619AE}" destId="{E13025F7-5C06-4B0F-BB85-DE568A8FEAD2}" srcOrd="0" destOrd="0" presId="urn:microsoft.com/office/officeart/2005/8/layout/hList3"/>
    <dgm:cxn modelId="{C95A8474-26EA-4E9C-BA22-E06C484248F1}" srcId="{C2BF4A59-1CEA-42C8-9CCC-32B9D6EFCB1C}" destId="{F4F7EE11-EBFC-4B64-94EE-73CDDEC6504B}" srcOrd="0" destOrd="0" parTransId="{4439530F-5FAF-4AC2-ABD2-BB55D1455633}" sibTransId="{DE6EFE1D-6097-4B7B-81F4-706F2FD9DB3D}"/>
    <dgm:cxn modelId="{A66B0C20-4ECD-4585-8CFD-3FFF6F376996}" type="presOf" srcId="{F11E3412-D666-44D6-8ACE-C11684509194}" destId="{19C1A10F-878D-42CF-B756-5E73759FDEA9}" srcOrd="0" destOrd="0" presId="urn:microsoft.com/office/officeart/2005/8/layout/hList3"/>
    <dgm:cxn modelId="{70D0B3DC-F36B-4598-A514-E452CE619BB7}" srcId="{C2BF4A59-1CEA-42C8-9CCC-32B9D6EFCB1C}" destId="{1016C25D-5B61-4EA2-BF9F-86C31D9619AE}" srcOrd="1" destOrd="0" parTransId="{03856C98-A5BC-4396-930E-AE36F794BAD7}" sibTransId="{12CF68DA-3E7A-4AFC-B88D-955D172570A0}"/>
    <dgm:cxn modelId="{6FBA5903-8347-47BA-99DF-648AE8B4CD04}" type="presOf" srcId="{3AD50765-AAAE-458C-9252-72E2E73869ED}" destId="{5ADBF6FD-1F7E-44D9-A19A-4E96EE610630}" srcOrd="0" destOrd="0" presId="urn:microsoft.com/office/officeart/2005/8/layout/hList3"/>
    <dgm:cxn modelId="{FCDBA751-AEEF-4BF1-9A47-811A00FFE121}" srcId="{C2BF4A59-1CEA-42C8-9CCC-32B9D6EFCB1C}" destId="{F11E3412-D666-44D6-8ACE-C11684509194}" srcOrd="2" destOrd="0" parTransId="{86D18008-381E-48C1-A897-5CF8DF6C9A98}" sibTransId="{CBFE0D33-99F3-4EA6-A43B-4317860655D6}"/>
    <dgm:cxn modelId="{695CE3E6-4D13-4C9E-A980-D7DDB22A4B16}" type="presOf" srcId="{F4F7EE11-EBFC-4B64-94EE-73CDDEC6504B}" destId="{15DEEF1F-3462-46D0-A33E-103BE3E758E5}" srcOrd="0" destOrd="0" presId="urn:microsoft.com/office/officeart/2005/8/layout/hList3"/>
    <dgm:cxn modelId="{25D884F7-5480-4FC4-8432-0A82AB3D265F}" type="presParOf" srcId="{5ADBF6FD-1F7E-44D9-A19A-4E96EE610630}" destId="{F529C28D-5AA3-4895-9241-DA265EE269A5}" srcOrd="0" destOrd="0" presId="urn:microsoft.com/office/officeart/2005/8/layout/hList3"/>
    <dgm:cxn modelId="{52209826-E9FB-4CC1-842F-21AAC4EBD9F7}" type="presParOf" srcId="{5ADBF6FD-1F7E-44D9-A19A-4E96EE610630}" destId="{2BA4F2FF-DC0A-4B91-ABEF-2B9AF2A87B99}" srcOrd="1" destOrd="0" presId="urn:microsoft.com/office/officeart/2005/8/layout/hList3"/>
    <dgm:cxn modelId="{5C12D90C-6DB3-490F-9D8B-89A242F70356}" type="presParOf" srcId="{2BA4F2FF-DC0A-4B91-ABEF-2B9AF2A87B99}" destId="{15DEEF1F-3462-46D0-A33E-103BE3E758E5}" srcOrd="0" destOrd="0" presId="urn:microsoft.com/office/officeart/2005/8/layout/hList3"/>
    <dgm:cxn modelId="{1ACE754F-EA06-47B1-9476-AC435D557C04}" type="presParOf" srcId="{2BA4F2FF-DC0A-4B91-ABEF-2B9AF2A87B99}" destId="{E13025F7-5C06-4B0F-BB85-DE568A8FEAD2}" srcOrd="1" destOrd="0" presId="urn:microsoft.com/office/officeart/2005/8/layout/hList3"/>
    <dgm:cxn modelId="{199FF981-5F0D-4B64-A3CE-934B07013B4B}" type="presParOf" srcId="{2BA4F2FF-DC0A-4B91-ABEF-2B9AF2A87B99}" destId="{19C1A10F-878D-42CF-B756-5E73759FDEA9}" srcOrd="2" destOrd="0" presId="urn:microsoft.com/office/officeart/2005/8/layout/hList3"/>
    <dgm:cxn modelId="{3B1A8DF6-AEFF-4CD1-88B0-A1C2E281AEF8}" type="presParOf" srcId="{5ADBF6FD-1F7E-44D9-A19A-4E96EE610630}" destId="{F548655B-11E0-42F9-95DA-CA8CD44F1AC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4572B0-D9BF-448A-A644-F387F2CFB49B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2C76E4-B440-45FE-97DA-AD5F9C2416E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ГОРОДСКОЙ ИСТОРИЧЕСКИЙ КВЕСТ</a:t>
          </a:r>
          <a:endParaRPr lang="ru-RU" sz="1800" b="1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E1834F-1F5A-4AA2-92A7-790DF24B395E}" type="parTrans" cxnId="{5CABE782-25C7-4E16-800B-D8AC08DB5AD4}">
      <dgm:prSet/>
      <dgm:spPr/>
      <dgm:t>
        <a:bodyPr/>
        <a:lstStyle/>
        <a:p>
          <a:endParaRPr lang="ru-RU"/>
        </a:p>
      </dgm:t>
    </dgm:pt>
    <dgm:pt modelId="{92D49235-369A-454D-A3FE-DEDBFE6D259D}" type="sibTrans" cxnId="{5CABE782-25C7-4E16-800B-D8AC08DB5AD4}">
      <dgm:prSet/>
      <dgm:spPr/>
      <dgm:t>
        <a:bodyPr/>
        <a:lstStyle/>
        <a:p>
          <a:endParaRPr lang="ru-RU"/>
        </a:p>
      </dgm:t>
    </dgm:pt>
    <dgm:pt modelId="{D6B59BB3-B495-46E9-8814-BE5E3E36ADB5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«СМУТА»</a:t>
          </a:r>
        </a:p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УЧАЩИХСЯ 7-8 КЛАССОВ</a:t>
          </a:r>
        </a:p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 КОМАНД</a:t>
          </a:r>
          <a:endParaRPr lang="ru-RU" sz="1600" b="1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11D731-018B-4B32-8810-DFAEA5559038}" type="parTrans" cxnId="{5FDED67B-37F6-4E2B-8A29-6D5A1C6A9158}">
      <dgm:prSet/>
      <dgm:spPr/>
      <dgm:t>
        <a:bodyPr/>
        <a:lstStyle/>
        <a:p>
          <a:endParaRPr lang="ru-RU"/>
        </a:p>
      </dgm:t>
    </dgm:pt>
    <dgm:pt modelId="{BB433491-E815-483B-972C-23776DDAB93C}" type="sibTrans" cxnId="{5FDED67B-37F6-4E2B-8A29-6D5A1C6A9158}">
      <dgm:prSet/>
      <dgm:spPr/>
      <dgm:t>
        <a:bodyPr/>
        <a:lstStyle/>
        <a:p>
          <a:endParaRPr lang="ru-RU"/>
        </a:p>
      </dgm:t>
    </dgm:pt>
    <dgm:pt modelId="{CCEDECAD-60CE-4E0C-943D-64C7D73B31BE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«ПУТЕШЕСТВИЕ ПО ДРЕВНЕЙ ГРЕЦИИ»</a:t>
          </a:r>
        </a:p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УЧАЩИХСЯ 5-6 КЛАССОВ</a:t>
          </a:r>
        </a:p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 КОМАНД</a:t>
          </a:r>
          <a:endParaRPr lang="ru-RU" sz="1600" b="1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584342-15CF-4EDA-8626-102B2A2F8729}" type="parTrans" cxnId="{03D5D493-3412-4F78-9937-D39703EC3A83}">
      <dgm:prSet/>
      <dgm:spPr/>
      <dgm:t>
        <a:bodyPr/>
        <a:lstStyle/>
        <a:p>
          <a:endParaRPr lang="ru-RU"/>
        </a:p>
      </dgm:t>
    </dgm:pt>
    <dgm:pt modelId="{EB0BCDF3-5E3E-4FC6-B00D-DDA62DA727C3}" type="sibTrans" cxnId="{03D5D493-3412-4F78-9937-D39703EC3A83}">
      <dgm:prSet/>
      <dgm:spPr/>
      <dgm:t>
        <a:bodyPr/>
        <a:lstStyle/>
        <a:p>
          <a:endParaRPr lang="ru-RU"/>
        </a:p>
      </dgm:t>
    </dgm:pt>
    <dgm:pt modelId="{FF872E11-643E-44AC-9520-DE13C999CE99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5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«ПЕРВОМУ РОССИЙСКОМУ ИМПЕРАТОРУ ПОСВЯЩАЕТСЯ»</a:t>
          </a:r>
        </a:p>
        <a:p>
          <a:r>
            <a:rPr lang="ru-RU" sz="15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УЧАЩИХСЯ 8 КЛАССОВ</a:t>
          </a:r>
        </a:p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21 КОМАНДА</a:t>
          </a:r>
          <a:endParaRPr lang="ru-RU" sz="1600" b="1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BCD526-2246-4DA3-9986-68644271C230}" type="parTrans" cxnId="{DDCC047C-31B5-413E-8254-371DA739D1B1}">
      <dgm:prSet/>
      <dgm:spPr/>
      <dgm:t>
        <a:bodyPr/>
        <a:lstStyle/>
        <a:p>
          <a:endParaRPr lang="ru-RU"/>
        </a:p>
      </dgm:t>
    </dgm:pt>
    <dgm:pt modelId="{5B9FBDFB-D814-44EF-B0D9-28714167EA24}" type="sibTrans" cxnId="{DDCC047C-31B5-413E-8254-371DA739D1B1}">
      <dgm:prSet/>
      <dgm:spPr/>
      <dgm:t>
        <a:bodyPr/>
        <a:lstStyle/>
        <a:p>
          <a:endParaRPr lang="ru-RU"/>
        </a:p>
      </dgm:t>
    </dgm:pt>
    <dgm:pt modelId="{F10BAA53-913D-48C2-A783-CC0E6DCB6140}" type="pres">
      <dgm:prSet presAssocID="{744572B0-D9BF-448A-A644-F387F2CFB49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78596E-21B6-441B-817D-40EDEAA555A8}" type="pres">
      <dgm:prSet presAssocID="{632C76E4-B440-45FE-97DA-AD5F9C2416E1}" presName="roof" presStyleLbl="dkBgShp" presStyleIdx="0" presStyleCnt="2" custLinFactNeighborX="16075" custLinFactNeighborY="2045"/>
      <dgm:spPr/>
      <dgm:t>
        <a:bodyPr/>
        <a:lstStyle/>
        <a:p>
          <a:endParaRPr lang="ru-RU"/>
        </a:p>
      </dgm:t>
    </dgm:pt>
    <dgm:pt modelId="{3B5AEC16-6D6D-4A32-BD9B-A99DF6E00078}" type="pres">
      <dgm:prSet presAssocID="{632C76E4-B440-45FE-97DA-AD5F9C2416E1}" presName="pillars" presStyleCnt="0"/>
      <dgm:spPr/>
    </dgm:pt>
    <dgm:pt modelId="{C5FBA2CC-278D-45B8-8C18-E077001ABAE4}" type="pres">
      <dgm:prSet presAssocID="{632C76E4-B440-45FE-97DA-AD5F9C2416E1}" presName="pillar1" presStyleLbl="node1" presStyleIdx="0" presStyleCnt="3" custScaleY="110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9FF2E7-0FC8-4AE3-8962-C2E8DE339B52}" type="pres">
      <dgm:prSet presAssocID="{CCEDECAD-60CE-4E0C-943D-64C7D73B31BE}" presName="pillarX" presStyleLbl="node1" presStyleIdx="1" presStyleCnt="3" custScaleX="104570" custScaleY="108060" custLinFactNeighborX="1778" custLinFactNeighborY="-2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F70AF0-1723-4576-B7DC-8A0C7D645476}" type="pres">
      <dgm:prSet presAssocID="{FF872E11-643E-44AC-9520-DE13C999CE99}" presName="pillarX" presStyleLbl="node1" presStyleIdx="2" presStyleCnt="3" custScaleY="113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604B24-FA7F-484B-ABE0-14EBD1EE3E4D}" type="pres">
      <dgm:prSet presAssocID="{632C76E4-B440-45FE-97DA-AD5F9C2416E1}" presName="base" presStyleLbl="dkBgShp" presStyleIdx="1" presStyleCnt="2" custLinFactNeighborX="2013" custLinFactNeighborY="-21243"/>
      <dgm:spPr/>
    </dgm:pt>
  </dgm:ptLst>
  <dgm:cxnLst>
    <dgm:cxn modelId="{31AB688B-9A61-444A-90D4-506661769D95}" type="presOf" srcId="{FF872E11-643E-44AC-9520-DE13C999CE99}" destId="{47F70AF0-1723-4576-B7DC-8A0C7D645476}" srcOrd="0" destOrd="0" presId="urn:microsoft.com/office/officeart/2005/8/layout/hList3"/>
    <dgm:cxn modelId="{DDCC047C-31B5-413E-8254-371DA739D1B1}" srcId="{632C76E4-B440-45FE-97DA-AD5F9C2416E1}" destId="{FF872E11-643E-44AC-9520-DE13C999CE99}" srcOrd="2" destOrd="0" parTransId="{64BCD526-2246-4DA3-9986-68644271C230}" sibTransId="{5B9FBDFB-D814-44EF-B0D9-28714167EA24}"/>
    <dgm:cxn modelId="{A761ED08-7EBC-483D-A30C-4F82E49D23B7}" type="presOf" srcId="{632C76E4-B440-45FE-97DA-AD5F9C2416E1}" destId="{FE78596E-21B6-441B-817D-40EDEAA555A8}" srcOrd="0" destOrd="0" presId="urn:microsoft.com/office/officeart/2005/8/layout/hList3"/>
    <dgm:cxn modelId="{DF805871-93B5-4B68-BE4F-B9DF6817AFB7}" type="presOf" srcId="{744572B0-D9BF-448A-A644-F387F2CFB49B}" destId="{F10BAA53-913D-48C2-A783-CC0E6DCB6140}" srcOrd="0" destOrd="0" presId="urn:microsoft.com/office/officeart/2005/8/layout/hList3"/>
    <dgm:cxn modelId="{BD61BCFC-0575-4C1F-AF92-4C2D85D63781}" type="presOf" srcId="{CCEDECAD-60CE-4E0C-943D-64C7D73B31BE}" destId="{989FF2E7-0FC8-4AE3-8962-C2E8DE339B52}" srcOrd="0" destOrd="0" presId="urn:microsoft.com/office/officeart/2005/8/layout/hList3"/>
    <dgm:cxn modelId="{6762CE4A-BA3C-402C-8EEB-4CC4584582D7}" type="presOf" srcId="{D6B59BB3-B495-46E9-8814-BE5E3E36ADB5}" destId="{C5FBA2CC-278D-45B8-8C18-E077001ABAE4}" srcOrd="0" destOrd="0" presId="urn:microsoft.com/office/officeart/2005/8/layout/hList3"/>
    <dgm:cxn modelId="{5FDED67B-37F6-4E2B-8A29-6D5A1C6A9158}" srcId="{632C76E4-B440-45FE-97DA-AD5F9C2416E1}" destId="{D6B59BB3-B495-46E9-8814-BE5E3E36ADB5}" srcOrd="0" destOrd="0" parTransId="{5A11D731-018B-4B32-8810-DFAEA5559038}" sibTransId="{BB433491-E815-483B-972C-23776DDAB93C}"/>
    <dgm:cxn modelId="{5CABE782-25C7-4E16-800B-D8AC08DB5AD4}" srcId="{744572B0-D9BF-448A-A644-F387F2CFB49B}" destId="{632C76E4-B440-45FE-97DA-AD5F9C2416E1}" srcOrd="0" destOrd="0" parTransId="{75E1834F-1F5A-4AA2-92A7-790DF24B395E}" sibTransId="{92D49235-369A-454D-A3FE-DEDBFE6D259D}"/>
    <dgm:cxn modelId="{03D5D493-3412-4F78-9937-D39703EC3A83}" srcId="{632C76E4-B440-45FE-97DA-AD5F9C2416E1}" destId="{CCEDECAD-60CE-4E0C-943D-64C7D73B31BE}" srcOrd="1" destOrd="0" parTransId="{5E584342-15CF-4EDA-8626-102B2A2F8729}" sibTransId="{EB0BCDF3-5E3E-4FC6-B00D-DDA62DA727C3}"/>
    <dgm:cxn modelId="{439D0948-27E6-4615-B391-8476FF3F909A}" type="presParOf" srcId="{F10BAA53-913D-48C2-A783-CC0E6DCB6140}" destId="{FE78596E-21B6-441B-817D-40EDEAA555A8}" srcOrd="0" destOrd="0" presId="urn:microsoft.com/office/officeart/2005/8/layout/hList3"/>
    <dgm:cxn modelId="{024D70AC-2A60-491B-B6A9-F517FFC1F0DB}" type="presParOf" srcId="{F10BAA53-913D-48C2-A783-CC0E6DCB6140}" destId="{3B5AEC16-6D6D-4A32-BD9B-A99DF6E00078}" srcOrd="1" destOrd="0" presId="urn:microsoft.com/office/officeart/2005/8/layout/hList3"/>
    <dgm:cxn modelId="{A32CBBE9-5D99-4DEC-B95C-2AE8AEF04B15}" type="presParOf" srcId="{3B5AEC16-6D6D-4A32-BD9B-A99DF6E00078}" destId="{C5FBA2CC-278D-45B8-8C18-E077001ABAE4}" srcOrd="0" destOrd="0" presId="urn:microsoft.com/office/officeart/2005/8/layout/hList3"/>
    <dgm:cxn modelId="{0B0BB8F2-2BCF-4BE5-A24D-D6ADC5888CBD}" type="presParOf" srcId="{3B5AEC16-6D6D-4A32-BD9B-A99DF6E00078}" destId="{989FF2E7-0FC8-4AE3-8962-C2E8DE339B52}" srcOrd="1" destOrd="0" presId="urn:microsoft.com/office/officeart/2005/8/layout/hList3"/>
    <dgm:cxn modelId="{1FB409FC-E4F6-435B-8114-638978B77843}" type="presParOf" srcId="{3B5AEC16-6D6D-4A32-BD9B-A99DF6E00078}" destId="{47F70AF0-1723-4576-B7DC-8A0C7D645476}" srcOrd="2" destOrd="0" presId="urn:microsoft.com/office/officeart/2005/8/layout/hList3"/>
    <dgm:cxn modelId="{6A246C4D-4315-46BC-9857-30CA2D8DD820}" type="presParOf" srcId="{F10BAA53-913D-48C2-A783-CC0E6DCB6140}" destId="{61604B24-FA7F-484B-ABE0-14EBD1EE3E4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527A27-D55B-4354-9A47-E74E694EA73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FD96D9-2125-4C69-9488-644F3B201C56}">
      <dgm:prSet phldrT="[Текст]" custT="1"/>
      <dgm:spPr>
        <a:pattFill prst="trellis">
          <a:fgClr>
            <a:schemeClr val="accent1">
              <a:hueOff val="0"/>
              <a:satOff val="0"/>
              <a:lumOff val="0"/>
            </a:schemeClr>
          </a:fgClr>
          <a:bgClr>
            <a:schemeClr val="bg1"/>
          </a:bgClr>
        </a:pattFill>
      </dgm:spPr>
      <dgm:t>
        <a:bodyPr/>
        <a:lstStyle/>
        <a:p>
          <a:r>
            <a:rPr lang="ru-RU" sz="32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ПЕРСПЕКТИВЫ</a:t>
          </a:r>
          <a:endParaRPr lang="ru-RU" sz="3200" b="1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D62D76-9517-4232-947D-2B85212990B0}" type="parTrans" cxnId="{8EBB00FE-7955-461E-86E2-C0E692D50DDE}">
      <dgm:prSet/>
      <dgm:spPr/>
      <dgm:t>
        <a:bodyPr/>
        <a:lstStyle/>
        <a:p>
          <a:endParaRPr lang="ru-RU"/>
        </a:p>
      </dgm:t>
    </dgm:pt>
    <dgm:pt modelId="{9AD14344-C734-4A4C-8519-D05C3AE9BEF7}" type="sibTrans" cxnId="{8EBB00FE-7955-461E-86E2-C0E692D50DDE}">
      <dgm:prSet/>
      <dgm:spPr/>
      <dgm:t>
        <a:bodyPr/>
        <a:lstStyle/>
        <a:p>
          <a:endParaRPr lang="ru-RU"/>
        </a:p>
      </dgm:t>
    </dgm:pt>
    <dgm:pt modelId="{8A3893CB-E518-4FA5-83C3-AF0919F1B134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Трансляция опыта работы через публикации в средствах массовой информации, в печатных изданиях по материалам научно-практических конференций и конкурсов</a:t>
          </a:r>
          <a:endParaRPr lang="ru-RU" sz="1400" dirty="0" smtClean="0"/>
        </a:p>
        <a:p>
          <a:pPr algn="ctr"/>
          <a:endParaRPr lang="ru-RU" sz="1400" b="1" dirty="0">
            <a:solidFill>
              <a:schemeClr val="accent2">
                <a:lumMod val="50000"/>
              </a:schemeClr>
            </a:solidFill>
          </a:endParaRPr>
        </a:p>
      </dgm:t>
    </dgm:pt>
    <dgm:pt modelId="{462F9635-82B3-457D-B491-18E902699829}" type="parTrans" cxnId="{422CB34B-3DC5-44C2-A6AB-2C73361DDFA0}">
      <dgm:prSet/>
      <dgm:spPr/>
      <dgm:t>
        <a:bodyPr/>
        <a:lstStyle/>
        <a:p>
          <a:endParaRPr lang="ru-RU"/>
        </a:p>
      </dgm:t>
    </dgm:pt>
    <dgm:pt modelId="{2D011327-998A-4B0B-9BB2-CF4ABC9C857A}" type="sibTrans" cxnId="{422CB34B-3DC5-44C2-A6AB-2C73361DDFA0}">
      <dgm:prSet/>
      <dgm:spPr/>
      <dgm:t>
        <a:bodyPr/>
        <a:lstStyle/>
        <a:p>
          <a:endParaRPr lang="ru-RU"/>
        </a:p>
      </dgm:t>
    </dgm:pt>
    <dgm:pt modelId="{69B19302-0E12-4B17-989E-AB75F4FAE52B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ru-RU" altLang="ru-RU" sz="1400" b="1" i="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 сотрудничества с социальными институтами как необходимое условие эффективного развития</a:t>
          </a:r>
          <a:endParaRPr lang="ru-RU" sz="1400" b="1" i="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602B78-724F-49FE-8FFA-40F4648D6292}" type="parTrans" cxnId="{46E6D1A9-EC30-4533-8784-55AAADCC3488}">
      <dgm:prSet/>
      <dgm:spPr/>
      <dgm:t>
        <a:bodyPr/>
        <a:lstStyle/>
        <a:p>
          <a:endParaRPr lang="ru-RU"/>
        </a:p>
      </dgm:t>
    </dgm:pt>
    <dgm:pt modelId="{F91220FA-4AC1-4D5F-9267-233FFD8132FF}" type="sibTrans" cxnId="{46E6D1A9-EC30-4533-8784-55AAADCC3488}">
      <dgm:prSet/>
      <dgm:spPr/>
      <dgm:t>
        <a:bodyPr/>
        <a:lstStyle/>
        <a:p>
          <a:endParaRPr lang="ru-RU"/>
        </a:p>
      </dgm:t>
    </dgm:pt>
    <dgm:pt modelId="{A4A63E6C-0D9D-455D-AD3F-90D7C4A050C5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 системы работы с высокомотивированными детьми</a:t>
          </a:r>
          <a:endParaRPr lang="ru-RU" sz="1400" b="1" dirty="0" smtClean="0">
            <a:solidFill>
              <a:schemeClr val="accent2">
                <a:lumMod val="50000"/>
              </a:schemeClr>
            </a:solidFill>
          </a:endParaRPr>
        </a:p>
        <a:p>
          <a:endParaRPr lang="ru-RU" sz="1400" dirty="0"/>
        </a:p>
      </dgm:t>
    </dgm:pt>
    <dgm:pt modelId="{0780D69B-81B2-4AF9-B9D0-5C262D4A0237}" type="parTrans" cxnId="{85A31163-CC83-4CD6-AD8A-740AD3F89B59}">
      <dgm:prSet/>
      <dgm:spPr/>
      <dgm:t>
        <a:bodyPr/>
        <a:lstStyle/>
        <a:p>
          <a:endParaRPr lang="ru-RU"/>
        </a:p>
      </dgm:t>
    </dgm:pt>
    <dgm:pt modelId="{BDC3D031-5360-4AB6-B5DF-6DC57661E7C0}" type="sibTrans" cxnId="{85A31163-CC83-4CD6-AD8A-740AD3F89B59}">
      <dgm:prSet/>
      <dgm:spPr/>
      <dgm:t>
        <a:bodyPr/>
        <a:lstStyle/>
        <a:p>
          <a:endParaRPr lang="ru-RU"/>
        </a:p>
      </dgm:t>
    </dgm:pt>
    <dgm:pt modelId="{291CF32E-63B3-4D78-B0CC-A0CB7CADACD3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Непрерывное  повышение квалификации педагогов, повышение их мотивации к работе по выявлению и поддержке высокомотивированных школьников</a:t>
          </a:r>
          <a:endParaRPr lang="ru-RU" sz="1400" dirty="0" smtClean="0"/>
        </a:p>
      </dgm:t>
    </dgm:pt>
    <dgm:pt modelId="{12573F9B-BE1E-44C2-B1A2-A4DBAB7FB0D2}" type="parTrans" cxnId="{18DFE9AA-47EB-4CFE-9B07-5154100AB818}">
      <dgm:prSet/>
      <dgm:spPr/>
      <dgm:t>
        <a:bodyPr/>
        <a:lstStyle/>
        <a:p>
          <a:endParaRPr lang="ru-RU"/>
        </a:p>
      </dgm:t>
    </dgm:pt>
    <dgm:pt modelId="{58A7E5E7-071B-4607-8898-855254062012}" type="sibTrans" cxnId="{18DFE9AA-47EB-4CFE-9B07-5154100AB818}">
      <dgm:prSet/>
      <dgm:spPr/>
      <dgm:t>
        <a:bodyPr/>
        <a:lstStyle/>
        <a:p>
          <a:endParaRPr lang="ru-RU"/>
        </a:p>
      </dgm:t>
    </dgm:pt>
    <dgm:pt modelId="{A3E8D663-242C-4097-84F6-412A87E56A9E}" type="pres">
      <dgm:prSet presAssocID="{ED527A27-D55B-4354-9A47-E74E694EA73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AD5268-1E37-45C6-BE6C-C73A82040747}" type="pres">
      <dgm:prSet presAssocID="{67FD96D9-2125-4C69-9488-644F3B201C56}" presName="root1" presStyleCnt="0"/>
      <dgm:spPr/>
    </dgm:pt>
    <dgm:pt modelId="{BF7D264B-BEF4-4E00-81DE-928CB7DD00D1}" type="pres">
      <dgm:prSet presAssocID="{67FD96D9-2125-4C69-9488-644F3B201C56}" presName="LevelOneTextNode" presStyleLbl="node0" presStyleIdx="0" presStyleCnt="1" custLinFactNeighborX="-3493" custLinFactNeighborY="6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FA07C8-93A2-4F6F-970A-72ADD3F9E203}" type="pres">
      <dgm:prSet presAssocID="{67FD96D9-2125-4C69-9488-644F3B201C56}" presName="level2hierChild" presStyleCnt="0"/>
      <dgm:spPr/>
    </dgm:pt>
    <dgm:pt modelId="{A49E8193-7E0E-4CE0-989D-DA348E81197B}" type="pres">
      <dgm:prSet presAssocID="{12573F9B-BE1E-44C2-B1A2-A4DBAB7FB0D2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56723927-EFF9-4C2C-B439-065491B92B4E}" type="pres">
      <dgm:prSet presAssocID="{12573F9B-BE1E-44C2-B1A2-A4DBAB7FB0D2}" presName="connTx" presStyleLbl="parChTrans1D2" presStyleIdx="0" presStyleCnt="4"/>
      <dgm:spPr/>
      <dgm:t>
        <a:bodyPr/>
        <a:lstStyle/>
        <a:p>
          <a:endParaRPr lang="ru-RU"/>
        </a:p>
      </dgm:t>
    </dgm:pt>
    <dgm:pt modelId="{EB8BAB72-ECA5-4AC7-AC0D-E86E42B9627C}" type="pres">
      <dgm:prSet presAssocID="{291CF32E-63B3-4D78-B0CC-A0CB7CADACD3}" presName="root2" presStyleCnt="0"/>
      <dgm:spPr/>
    </dgm:pt>
    <dgm:pt modelId="{E35F58F5-3C41-428B-B9FC-69F277C34A02}" type="pres">
      <dgm:prSet presAssocID="{291CF32E-63B3-4D78-B0CC-A0CB7CADACD3}" presName="LevelTwoTextNode" presStyleLbl="node2" presStyleIdx="0" presStyleCnt="4" custScaleX="160842" custLinFactNeighborX="42815" custLinFactNeighborY="36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C43C1B-EE1D-403D-B723-C071DDE90E1F}" type="pres">
      <dgm:prSet presAssocID="{291CF32E-63B3-4D78-B0CC-A0CB7CADACD3}" presName="level3hierChild" presStyleCnt="0"/>
      <dgm:spPr/>
    </dgm:pt>
    <dgm:pt modelId="{40943B46-CA77-43C1-A22F-964D5F4C1AF8}" type="pres">
      <dgm:prSet presAssocID="{0780D69B-81B2-4AF9-B9D0-5C262D4A0237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2BE9FC24-B9FD-4288-9986-BCEC87C36AF5}" type="pres">
      <dgm:prSet presAssocID="{0780D69B-81B2-4AF9-B9D0-5C262D4A0237}" presName="connTx" presStyleLbl="parChTrans1D2" presStyleIdx="1" presStyleCnt="4"/>
      <dgm:spPr/>
      <dgm:t>
        <a:bodyPr/>
        <a:lstStyle/>
        <a:p>
          <a:endParaRPr lang="ru-RU"/>
        </a:p>
      </dgm:t>
    </dgm:pt>
    <dgm:pt modelId="{44FA1ABC-A27A-4B8E-993A-F128F3C712A5}" type="pres">
      <dgm:prSet presAssocID="{A4A63E6C-0D9D-455D-AD3F-90D7C4A050C5}" presName="root2" presStyleCnt="0"/>
      <dgm:spPr/>
    </dgm:pt>
    <dgm:pt modelId="{2196AA4B-49E9-4AD4-A47E-4BDC0D9E6126}" type="pres">
      <dgm:prSet presAssocID="{A4A63E6C-0D9D-455D-AD3F-90D7C4A050C5}" presName="LevelTwoTextNode" presStyleLbl="node2" presStyleIdx="1" presStyleCnt="4" custScaleX="173995" custLinFactNeighborX="31021" custLinFactNeighborY="-43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AD8D97-D648-4A83-A220-EA07AA57755B}" type="pres">
      <dgm:prSet presAssocID="{A4A63E6C-0D9D-455D-AD3F-90D7C4A050C5}" presName="level3hierChild" presStyleCnt="0"/>
      <dgm:spPr/>
    </dgm:pt>
    <dgm:pt modelId="{FCE7DFD0-E780-4E94-B969-C699670D1E7E}" type="pres">
      <dgm:prSet presAssocID="{98602B78-724F-49FE-8FFA-40F4648D6292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8F42FA72-8770-4EF9-9CFD-475148FFE2E7}" type="pres">
      <dgm:prSet presAssocID="{98602B78-724F-49FE-8FFA-40F4648D6292}" presName="connTx" presStyleLbl="parChTrans1D2" presStyleIdx="2" presStyleCnt="4"/>
      <dgm:spPr/>
      <dgm:t>
        <a:bodyPr/>
        <a:lstStyle/>
        <a:p>
          <a:endParaRPr lang="ru-RU"/>
        </a:p>
      </dgm:t>
    </dgm:pt>
    <dgm:pt modelId="{0B809252-B0E6-47B2-9640-04C074B2343E}" type="pres">
      <dgm:prSet presAssocID="{69B19302-0E12-4B17-989E-AB75F4FAE52B}" presName="root2" presStyleCnt="0"/>
      <dgm:spPr/>
    </dgm:pt>
    <dgm:pt modelId="{53AF4AAA-6D83-43BD-AD8F-88C24D853023}" type="pres">
      <dgm:prSet presAssocID="{69B19302-0E12-4B17-989E-AB75F4FAE52B}" presName="LevelTwoTextNode" presStyleLbl="node2" presStyleIdx="2" presStyleCnt="4" custScaleX="184842" custLinFactNeighborX="62123" custLinFactNeighborY="19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6A759B-C4BE-4A93-A52D-822420406B0F}" type="pres">
      <dgm:prSet presAssocID="{69B19302-0E12-4B17-989E-AB75F4FAE52B}" presName="level3hierChild" presStyleCnt="0"/>
      <dgm:spPr/>
    </dgm:pt>
    <dgm:pt modelId="{F5F7F0A1-4FB1-48A7-81F8-E4B646FDA470}" type="pres">
      <dgm:prSet presAssocID="{462F9635-82B3-457D-B491-18E902699829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508EBE2B-1209-4CFA-AD7B-FDD4E9D536BB}" type="pres">
      <dgm:prSet presAssocID="{462F9635-82B3-457D-B491-18E902699829}" presName="connTx" presStyleLbl="parChTrans1D2" presStyleIdx="3" presStyleCnt="4"/>
      <dgm:spPr/>
      <dgm:t>
        <a:bodyPr/>
        <a:lstStyle/>
        <a:p>
          <a:endParaRPr lang="ru-RU"/>
        </a:p>
      </dgm:t>
    </dgm:pt>
    <dgm:pt modelId="{046EE49D-22E5-435C-BB69-6295A70B40FD}" type="pres">
      <dgm:prSet presAssocID="{8A3893CB-E518-4FA5-83C3-AF0919F1B134}" presName="root2" presStyleCnt="0"/>
      <dgm:spPr/>
    </dgm:pt>
    <dgm:pt modelId="{E9E0FA50-2B00-4680-BB36-1E48A2428930}" type="pres">
      <dgm:prSet presAssocID="{8A3893CB-E518-4FA5-83C3-AF0919F1B134}" presName="LevelTwoTextNode" presStyleLbl="node2" presStyleIdx="3" presStyleCnt="4" custScaleX="187967" custScaleY="88923" custLinFactNeighborX="14110" custLinFactNeighborY="8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73A7CE-266E-4BFB-B7DA-2D9FD7EF6CE2}" type="pres">
      <dgm:prSet presAssocID="{8A3893CB-E518-4FA5-83C3-AF0919F1B134}" presName="level3hierChild" presStyleCnt="0"/>
      <dgm:spPr/>
    </dgm:pt>
  </dgm:ptLst>
  <dgm:cxnLst>
    <dgm:cxn modelId="{85A31163-CC83-4CD6-AD8A-740AD3F89B59}" srcId="{67FD96D9-2125-4C69-9488-644F3B201C56}" destId="{A4A63E6C-0D9D-455D-AD3F-90D7C4A050C5}" srcOrd="1" destOrd="0" parTransId="{0780D69B-81B2-4AF9-B9D0-5C262D4A0237}" sibTransId="{BDC3D031-5360-4AB6-B5DF-6DC57661E7C0}"/>
    <dgm:cxn modelId="{599E34B0-65A6-474B-8271-FA491B17BC6B}" type="presOf" srcId="{462F9635-82B3-457D-B491-18E902699829}" destId="{F5F7F0A1-4FB1-48A7-81F8-E4B646FDA470}" srcOrd="0" destOrd="0" presId="urn:microsoft.com/office/officeart/2008/layout/HorizontalMultiLevelHierarchy"/>
    <dgm:cxn modelId="{86F7A52F-2B93-4847-ABE8-9ACBEDD8952F}" type="presOf" srcId="{12573F9B-BE1E-44C2-B1A2-A4DBAB7FB0D2}" destId="{A49E8193-7E0E-4CE0-989D-DA348E81197B}" srcOrd="0" destOrd="0" presId="urn:microsoft.com/office/officeart/2008/layout/HorizontalMultiLevelHierarchy"/>
    <dgm:cxn modelId="{9B836472-0787-485D-8EAB-FC18DAB9EB8D}" type="presOf" srcId="{A4A63E6C-0D9D-455D-AD3F-90D7C4A050C5}" destId="{2196AA4B-49E9-4AD4-A47E-4BDC0D9E6126}" srcOrd="0" destOrd="0" presId="urn:microsoft.com/office/officeart/2008/layout/HorizontalMultiLevelHierarchy"/>
    <dgm:cxn modelId="{18DFE9AA-47EB-4CFE-9B07-5154100AB818}" srcId="{67FD96D9-2125-4C69-9488-644F3B201C56}" destId="{291CF32E-63B3-4D78-B0CC-A0CB7CADACD3}" srcOrd="0" destOrd="0" parTransId="{12573F9B-BE1E-44C2-B1A2-A4DBAB7FB0D2}" sibTransId="{58A7E5E7-071B-4607-8898-855254062012}"/>
    <dgm:cxn modelId="{C59215D4-9EE9-4442-ABE7-9548D7345C16}" type="presOf" srcId="{69B19302-0E12-4B17-989E-AB75F4FAE52B}" destId="{53AF4AAA-6D83-43BD-AD8F-88C24D853023}" srcOrd="0" destOrd="0" presId="urn:microsoft.com/office/officeart/2008/layout/HorizontalMultiLevelHierarchy"/>
    <dgm:cxn modelId="{BF232374-EC15-4264-B871-4DF4C2D34878}" type="presOf" srcId="{ED527A27-D55B-4354-9A47-E74E694EA73D}" destId="{A3E8D663-242C-4097-84F6-412A87E56A9E}" srcOrd="0" destOrd="0" presId="urn:microsoft.com/office/officeart/2008/layout/HorizontalMultiLevelHierarchy"/>
    <dgm:cxn modelId="{F3E86D02-5BD3-4547-A1CB-43AA6F57E9C3}" type="presOf" srcId="{98602B78-724F-49FE-8FFA-40F4648D6292}" destId="{FCE7DFD0-E780-4E94-B969-C699670D1E7E}" srcOrd="0" destOrd="0" presId="urn:microsoft.com/office/officeart/2008/layout/HorizontalMultiLevelHierarchy"/>
    <dgm:cxn modelId="{98C28914-4C10-44E5-8BDC-C4CDBADA480F}" type="presOf" srcId="{291CF32E-63B3-4D78-B0CC-A0CB7CADACD3}" destId="{E35F58F5-3C41-428B-B9FC-69F277C34A02}" srcOrd="0" destOrd="0" presId="urn:microsoft.com/office/officeart/2008/layout/HorizontalMultiLevelHierarchy"/>
    <dgm:cxn modelId="{46E6D1A9-EC30-4533-8784-55AAADCC3488}" srcId="{67FD96D9-2125-4C69-9488-644F3B201C56}" destId="{69B19302-0E12-4B17-989E-AB75F4FAE52B}" srcOrd="2" destOrd="0" parTransId="{98602B78-724F-49FE-8FFA-40F4648D6292}" sibTransId="{F91220FA-4AC1-4D5F-9267-233FFD8132FF}"/>
    <dgm:cxn modelId="{E6FEC5FB-95F8-4A4E-9E9A-56A595284027}" type="presOf" srcId="{0780D69B-81B2-4AF9-B9D0-5C262D4A0237}" destId="{2BE9FC24-B9FD-4288-9986-BCEC87C36AF5}" srcOrd="1" destOrd="0" presId="urn:microsoft.com/office/officeart/2008/layout/HorizontalMultiLevelHierarchy"/>
    <dgm:cxn modelId="{1E5C358C-E8E4-4FA7-8800-8CB3FB33A26C}" type="presOf" srcId="{98602B78-724F-49FE-8FFA-40F4648D6292}" destId="{8F42FA72-8770-4EF9-9CFD-475148FFE2E7}" srcOrd="1" destOrd="0" presId="urn:microsoft.com/office/officeart/2008/layout/HorizontalMultiLevelHierarchy"/>
    <dgm:cxn modelId="{B3210DCD-C256-441C-81AD-2362AC93335A}" type="presOf" srcId="{8A3893CB-E518-4FA5-83C3-AF0919F1B134}" destId="{E9E0FA50-2B00-4680-BB36-1E48A2428930}" srcOrd="0" destOrd="0" presId="urn:microsoft.com/office/officeart/2008/layout/HorizontalMultiLevelHierarchy"/>
    <dgm:cxn modelId="{11328D92-6E2C-469D-9C0C-C11DFC0C469E}" type="presOf" srcId="{12573F9B-BE1E-44C2-B1A2-A4DBAB7FB0D2}" destId="{56723927-EFF9-4C2C-B439-065491B92B4E}" srcOrd="1" destOrd="0" presId="urn:microsoft.com/office/officeart/2008/layout/HorizontalMultiLevelHierarchy"/>
    <dgm:cxn modelId="{422CB34B-3DC5-44C2-A6AB-2C73361DDFA0}" srcId="{67FD96D9-2125-4C69-9488-644F3B201C56}" destId="{8A3893CB-E518-4FA5-83C3-AF0919F1B134}" srcOrd="3" destOrd="0" parTransId="{462F9635-82B3-457D-B491-18E902699829}" sibTransId="{2D011327-998A-4B0B-9BB2-CF4ABC9C857A}"/>
    <dgm:cxn modelId="{6A64E914-4344-4553-A7BE-499483133DB2}" type="presOf" srcId="{0780D69B-81B2-4AF9-B9D0-5C262D4A0237}" destId="{40943B46-CA77-43C1-A22F-964D5F4C1AF8}" srcOrd="0" destOrd="0" presId="urn:microsoft.com/office/officeart/2008/layout/HorizontalMultiLevelHierarchy"/>
    <dgm:cxn modelId="{8EBB00FE-7955-461E-86E2-C0E692D50DDE}" srcId="{ED527A27-D55B-4354-9A47-E74E694EA73D}" destId="{67FD96D9-2125-4C69-9488-644F3B201C56}" srcOrd="0" destOrd="0" parTransId="{11D62D76-9517-4232-947D-2B85212990B0}" sibTransId="{9AD14344-C734-4A4C-8519-D05C3AE9BEF7}"/>
    <dgm:cxn modelId="{8CEB5984-2AF1-4A36-9C83-6ED1A6305EAB}" type="presOf" srcId="{462F9635-82B3-457D-B491-18E902699829}" destId="{508EBE2B-1209-4CFA-AD7B-FDD4E9D536BB}" srcOrd="1" destOrd="0" presId="urn:microsoft.com/office/officeart/2008/layout/HorizontalMultiLevelHierarchy"/>
    <dgm:cxn modelId="{BE6DD0D1-8A7A-4CA6-B42B-492A18EDFC35}" type="presOf" srcId="{67FD96D9-2125-4C69-9488-644F3B201C56}" destId="{BF7D264B-BEF4-4E00-81DE-928CB7DD00D1}" srcOrd="0" destOrd="0" presId="urn:microsoft.com/office/officeart/2008/layout/HorizontalMultiLevelHierarchy"/>
    <dgm:cxn modelId="{1A1F43D8-C9A7-4CE4-AAA7-FEC2CFD9DF14}" type="presParOf" srcId="{A3E8D663-242C-4097-84F6-412A87E56A9E}" destId="{51AD5268-1E37-45C6-BE6C-C73A82040747}" srcOrd="0" destOrd="0" presId="urn:microsoft.com/office/officeart/2008/layout/HorizontalMultiLevelHierarchy"/>
    <dgm:cxn modelId="{E624F232-CA09-4789-AD78-799924374E69}" type="presParOf" srcId="{51AD5268-1E37-45C6-BE6C-C73A82040747}" destId="{BF7D264B-BEF4-4E00-81DE-928CB7DD00D1}" srcOrd="0" destOrd="0" presId="urn:microsoft.com/office/officeart/2008/layout/HorizontalMultiLevelHierarchy"/>
    <dgm:cxn modelId="{723CE7C6-CF09-458E-838D-E218BBF86FC2}" type="presParOf" srcId="{51AD5268-1E37-45C6-BE6C-C73A82040747}" destId="{EAFA07C8-93A2-4F6F-970A-72ADD3F9E203}" srcOrd="1" destOrd="0" presId="urn:microsoft.com/office/officeart/2008/layout/HorizontalMultiLevelHierarchy"/>
    <dgm:cxn modelId="{1F0BD0EE-AFEF-4503-A67C-9D8567D15107}" type="presParOf" srcId="{EAFA07C8-93A2-4F6F-970A-72ADD3F9E203}" destId="{A49E8193-7E0E-4CE0-989D-DA348E81197B}" srcOrd="0" destOrd="0" presId="urn:microsoft.com/office/officeart/2008/layout/HorizontalMultiLevelHierarchy"/>
    <dgm:cxn modelId="{5349937A-F617-4787-B018-8A3CF9D5AECA}" type="presParOf" srcId="{A49E8193-7E0E-4CE0-989D-DA348E81197B}" destId="{56723927-EFF9-4C2C-B439-065491B92B4E}" srcOrd="0" destOrd="0" presId="urn:microsoft.com/office/officeart/2008/layout/HorizontalMultiLevelHierarchy"/>
    <dgm:cxn modelId="{7CA26589-8D5D-4822-AC61-127A197D9A77}" type="presParOf" srcId="{EAFA07C8-93A2-4F6F-970A-72ADD3F9E203}" destId="{EB8BAB72-ECA5-4AC7-AC0D-E86E42B9627C}" srcOrd="1" destOrd="0" presId="urn:microsoft.com/office/officeart/2008/layout/HorizontalMultiLevelHierarchy"/>
    <dgm:cxn modelId="{BDB75B92-C6CF-4544-8545-CC3E0C214D7A}" type="presParOf" srcId="{EB8BAB72-ECA5-4AC7-AC0D-E86E42B9627C}" destId="{E35F58F5-3C41-428B-B9FC-69F277C34A02}" srcOrd="0" destOrd="0" presId="urn:microsoft.com/office/officeart/2008/layout/HorizontalMultiLevelHierarchy"/>
    <dgm:cxn modelId="{5314B1A4-E269-4C0B-ADD3-248BC3B15506}" type="presParOf" srcId="{EB8BAB72-ECA5-4AC7-AC0D-E86E42B9627C}" destId="{90C43C1B-EE1D-403D-B723-C071DDE90E1F}" srcOrd="1" destOrd="0" presId="urn:microsoft.com/office/officeart/2008/layout/HorizontalMultiLevelHierarchy"/>
    <dgm:cxn modelId="{10C32E9A-758A-4BE6-9E63-490A40D5CC86}" type="presParOf" srcId="{EAFA07C8-93A2-4F6F-970A-72ADD3F9E203}" destId="{40943B46-CA77-43C1-A22F-964D5F4C1AF8}" srcOrd="2" destOrd="0" presId="urn:microsoft.com/office/officeart/2008/layout/HorizontalMultiLevelHierarchy"/>
    <dgm:cxn modelId="{A8403E93-9093-4DB1-8784-DFDBC84BCA65}" type="presParOf" srcId="{40943B46-CA77-43C1-A22F-964D5F4C1AF8}" destId="{2BE9FC24-B9FD-4288-9986-BCEC87C36AF5}" srcOrd="0" destOrd="0" presId="urn:microsoft.com/office/officeart/2008/layout/HorizontalMultiLevelHierarchy"/>
    <dgm:cxn modelId="{0E570ED6-6FEA-49A3-B656-3D10ED96A2C4}" type="presParOf" srcId="{EAFA07C8-93A2-4F6F-970A-72ADD3F9E203}" destId="{44FA1ABC-A27A-4B8E-993A-F128F3C712A5}" srcOrd="3" destOrd="0" presId="urn:microsoft.com/office/officeart/2008/layout/HorizontalMultiLevelHierarchy"/>
    <dgm:cxn modelId="{D3AD1716-D4D3-4A7E-ACD8-058DA3339700}" type="presParOf" srcId="{44FA1ABC-A27A-4B8E-993A-F128F3C712A5}" destId="{2196AA4B-49E9-4AD4-A47E-4BDC0D9E6126}" srcOrd="0" destOrd="0" presId="urn:microsoft.com/office/officeart/2008/layout/HorizontalMultiLevelHierarchy"/>
    <dgm:cxn modelId="{D6A28C9C-16EB-4F1E-8F9B-CDC505C52BEE}" type="presParOf" srcId="{44FA1ABC-A27A-4B8E-993A-F128F3C712A5}" destId="{C6AD8D97-D648-4A83-A220-EA07AA57755B}" srcOrd="1" destOrd="0" presId="urn:microsoft.com/office/officeart/2008/layout/HorizontalMultiLevelHierarchy"/>
    <dgm:cxn modelId="{63FF3BF7-DA05-4240-9839-7795BBFB960D}" type="presParOf" srcId="{EAFA07C8-93A2-4F6F-970A-72ADD3F9E203}" destId="{FCE7DFD0-E780-4E94-B969-C699670D1E7E}" srcOrd="4" destOrd="0" presId="urn:microsoft.com/office/officeart/2008/layout/HorizontalMultiLevelHierarchy"/>
    <dgm:cxn modelId="{55E29C20-07C0-42E3-9952-FAB19F580CD5}" type="presParOf" srcId="{FCE7DFD0-E780-4E94-B969-C699670D1E7E}" destId="{8F42FA72-8770-4EF9-9CFD-475148FFE2E7}" srcOrd="0" destOrd="0" presId="urn:microsoft.com/office/officeart/2008/layout/HorizontalMultiLevelHierarchy"/>
    <dgm:cxn modelId="{3F69348A-A283-49C1-9F38-B1D554398424}" type="presParOf" srcId="{EAFA07C8-93A2-4F6F-970A-72ADD3F9E203}" destId="{0B809252-B0E6-47B2-9640-04C074B2343E}" srcOrd="5" destOrd="0" presId="urn:microsoft.com/office/officeart/2008/layout/HorizontalMultiLevelHierarchy"/>
    <dgm:cxn modelId="{FFC88C8A-9D40-41F6-8245-CB19772C9711}" type="presParOf" srcId="{0B809252-B0E6-47B2-9640-04C074B2343E}" destId="{53AF4AAA-6D83-43BD-AD8F-88C24D853023}" srcOrd="0" destOrd="0" presId="urn:microsoft.com/office/officeart/2008/layout/HorizontalMultiLevelHierarchy"/>
    <dgm:cxn modelId="{0C410CD0-01BE-42F3-BE13-3EF10D61A278}" type="presParOf" srcId="{0B809252-B0E6-47B2-9640-04C074B2343E}" destId="{F06A759B-C4BE-4A93-A52D-822420406B0F}" srcOrd="1" destOrd="0" presId="urn:microsoft.com/office/officeart/2008/layout/HorizontalMultiLevelHierarchy"/>
    <dgm:cxn modelId="{46EA209B-8BF0-490F-ABDE-A3F74CA91E1A}" type="presParOf" srcId="{EAFA07C8-93A2-4F6F-970A-72ADD3F9E203}" destId="{F5F7F0A1-4FB1-48A7-81F8-E4B646FDA470}" srcOrd="6" destOrd="0" presId="urn:microsoft.com/office/officeart/2008/layout/HorizontalMultiLevelHierarchy"/>
    <dgm:cxn modelId="{29EF768F-334E-4311-AF4E-5B93CC9397E7}" type="presParOf" srcId="{F5F7F0A1-4FB1-48A7-81F8-E4B646FDA470}" destId="{508EBE2B-1209-4CFA-AD7B-FDD4E9D536BB}" srcOrd="0" destOrd="0" presId="urn:microsoft.com/office/officeart/2008/layout/HorizontalMultiLevelHierarchy"/>
    <dgm:cxn modelId="{53043B9D-B56C-438D-8DCF-EEE3385F9546}" type="presParOf" srcId="{EAFA07C8-93A2-4F6F-970A-72ADD3F9E203}" destId="{046EE49D-22E5-435C-BB69-6295A70B40FD}" srcOrd="7" destOrd="0" presId="urn:microsoft.com/office/officeart/2008/layout/HorizontalMultiLevelHierarchy"/>
    <dgm:cxn modelId="{0BA29D53-61AD-46BB-9AD1-CBC3F5A56C9E}" type="presParOf" srcId="{046EE49D-22E5-435C-BB69-6295A70B40FD}" destId="{E9E0FA50-2B00-4680-BB36-1E48A2428930}" srcOrd="0" destOrd="0" presId="urn:microsoft.com/office/officeart/2008/layout/HorizontalMultiLevelHierarchy"/>
    <dgm:cxn modelId="{7B14DDA2-D506-4A42-B8BC-24E4844C2D02}" type="presParOf" srcId="{046EE49D-22E5-435C-BB69-6295A70B40FD}" destId="{9173A7CE-266E-4BFB-B7DA-2D9FD7EF6CE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10A1A1-628B-48D3-950B-B24C5FA885E0}">
      <dsp:nvSpPr>
        <dsp:cNvPr id="0" name=""/>
        <dsp:cNvSpPr/>
      </dsp:nvSpPr>
      <dsp:spPr>
        <a:xfrm rot="10800000">
          <a:off x="0" y="0"/>
          <a:ext cx="10198100" cy="596084"/>
        </a:xfrm>
        <a:prstGeom prst="trapezoid">
          <a:avLst>
            <a:gd name="adj" fmla="val 8770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Образовательная инициатива «НАША НОВАЯ ШКОЛА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4667" y="0"/>
        <a:ext cx="6628765" cy="596084"/>
      </dsp:txXfrm>
    </dsp:sp>
    <dsp:sp modelId="{0418B78D-FF58-4A23-A2A8-568D7A0DE9FD}">
      <dsp:nvSpPr>
        <dsp:cNvPr id="0" name=""/>
        <dsp:cNvSpPr/>
      </dsp:nvSpPr>
      <dsp:spPr>
        <a:xfrm rot="10800000">
          <a:off x="522774" y="596084"/>
          <a:ext cx="9152551" cy="594072"/>
        </a:xfrm>
        <a:prstGeom prst="trapezoid">
          <a:avLst>
            <a:gd name="adj" fmla="val 87701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Успех каждого ребёнка</a:t>
          </a:r>
          <a:endParaRPr lang="ru-RU" sz="16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24470" y="596084"/>
        <a:ext cx="5949158" cy="594072"/>
      </dsp:txXfrm>
    </dsp:sp>
    <dsp:sp modelId="{E6399B6E-1F3C-46D8-A7D1-AD9FDFC0F589}">
      <dsp:nvSpPr>
        <dsp:cNvPr id="0" name=""/>
        <dsp:cNvSpPr/>
      </dsp:nvSpPr>
      <dsp:spPr>
        <a:xfrm rot="10800000">
          <a:off x="1043783" y="1190157"/>
          <a:ext cx="8110533" cy="1095393"/>
        </a:xfrm>
        <a:prstGeom prst="trapezoid">
          <a:avLst>
            <a:gd name="adj" fmla="val 8770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Приоритетные направления развития системы образования муниципального образования «Город Архангельск»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3126" y="1190157"/>
        <a:ext cx="5271846" cy="1095393"/>
      </dsp:txXfrm>
    </dsp:sp>
    <dsp:sp modelId="{A0BA1CCF-4E43-4EC8-97E4-932A23C6FC64}">
      <dsp:nvSpPr>
        <dsp:cNvPr id="0" name=""/>
        <dsp:cNvSpPr/>
      </dsp:nvSpPr>
      <dsp:spPr>
        <a:xfrm rot="10800000">
          <a:off x="2004458" y="2285551"/>
          <a:ext cx="6189183" cy="853891"/>
        </a:xfrm>
        <a:prstGeom prst="trapezoid">
          <a:avLst>
            <a:gd name="adj" fmla="val 87701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системы профессионального роста и развития педагогических работников</a:t>
          </a:r>
          <a:endParaRPr lang="ru-RU" sz="1600" kern="1200" dirty="0"/>
        </a:p>
      </dsp:txBody>
      <dsp:txXfrm>
        <a:off x="3087565" y="2285551"/>
        <a:ext cx="4022969" cy="853891"/>
      </dsp:txXfrm>
    </dsp:sp>
    <dsp:sp modelId="{3E16D387-121B-4713-A0CC-803DADCC4DBE}">
      <dsp:nvSpPr>
        <dsp:cNvPr id="0" name=""/>
        <dsp:cNvSpPr/>
      </dsp:nvSpPr>
      <dsp:spPr>
        <a:xfrm rot="10800000">
          <a:off x="2790159" y="3139442"/>
          <a:ext cx="4691436" cy="2674667"/>
        </a:xfrm>
        <a:prstGeom prst="trapezoid">
          <a:avLst>
            <a:gd name="adj" fmla="val 8770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Методическое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сопровождение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учителей по  выявлению,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поддержке и развитию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способностей 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талантов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детей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90159" y="3139442"/>
        <a:ext cx="4691436" cy="267466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A6649B-9282-40E8-950B-8DF672BCC797}">
      <dsp:nvSpPr>
        <dsp:cNvPr id="0" name=""/>
        <dsp:cNvSpPr/>
      </dsp:nvSpPr>
      <dsp:spPr>
        <a:xfrm rot="16200000">
          <a:off x="1528880" y="-1280729"/>
          <a:ext cx="2317812" cy="4823257"/>
        </a:xfrm>
        <a:prstGeom prst="round1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0" kern="1200" dirty="0" smtClean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создать единое информационно – методическое пространство учителей, позволяющее педагогам повышать профессиональное мастерство в области применения современных педагогических технологий, способствующих интеллектуальному развитию</a:t>
          </a:r>
          <a:endParaRPr lang="ru-RU" sz="1500" b="0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6200000">
        <a:off x="1818607" y="-1570456"/>
        <a:ext cx="1738359" cy="4823257"/>
      </dsp:txXfrm>
    </dsp:sp>
    <dsp:sp modelId="{D6D196E8-61C5-4D81-9970-C64900347572}">
      <dsp:nvSpPr>
        <dsp:cNvPr id="0" name=""/>
        <dsp:cNvSpPr/>
      </dsp:nvSpPr>
      <dsp:spPr>
        <a:xfrm>
          <a:off x="6132792" y="23231"/>
          <a:ext cx="4836811" cy="2183254"/>
        </a:xfrm>
        <a:prstGeom prst="round1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организовать работу по выявлению, анализу, обобщению и демонстрации эффективного передового педагогического опыта работы в ОУ города по интеллектуальному  развитию</a:t>
          </a:r>
          <a:endParaRPr lang="ru-RU" sz="1500" b="0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32792" y="23231"/>
        <a:ext cx="4836811" cy="1637440"/>
      </dsp:txXfrm>
    </dsp:sp>
    <dsp:sp modelId="{C2C5D037-F477-4506-B3E2-3A913B195B0E}">
      <dsp:nvSpPr>
        <dsp:cNvPr id="0" name=""/>
        <dsp:cNvSpPr/>
      </dsp:nvSpPr>
      <dsp:spPr>
        <a:xfrm rot="10800000">
          <a:off x="254126" y="2185669"/>
          <a:ext cx="5027806" cy="2141621"/>
        </a:xfrm>
        <a:prstGeom prst="round1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объединить ресурсы общего, высшего уровней образования, центров дополнительного образования наряду с другими институтами социализации для выявления, поддержки и развития интеллектуальных, творческих способностей учащихся</a:t>
          </a:r>
          <a:endParaRPr lang="ru-RU" sz="1500" b="0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54126" y="2721074"/>
        <a:ext cx="5027806" cy="1606216"/>
      </dsp:txXfrm>
    </dsp:sp>
    <dsp:sp modelId="{FC9E6D79-9C06-4E88-8C29-A4858FD558AA}">
      <dsp:nvSpPr>
        <dsp:cNvPr id="0" name=""/>
        <dsp:cNvSpPr/>
      </dsp:nvSpPr>
      <dsp:spPr>
        <a:xfrm rot="5400000">
          <a:off x="7480387" y="832318"/>
          <a:ext cx="2141621" cy="4848323"/>
        </a:xfrm>
        <a:prstGeom prst="round1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5400000">
        <a:off x="7748090" y="1100021"/>
        <a:ext cx="1606216" cy="4848323"/>
      </dsp:txXfrm>
    </dsp:sp>
    <dsp:sp modelId="{C4212FCA-9641-4EB8-B639-A56C55E47A8B}">
      <dsp:nvSpPr>
        <dsp:cNvPr id="0" name=""/>
        <dsp:cNvSpPr/>
      </dsp:nvSpPr>
      <dsp:spPr>
        <a:xfrm>
          <a:off x="3969619" y="1606216"/>
          <a:ext cx="3402531" cy="107081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ЗАДАЧИ</a:t>
          </a:r>
          <a:endParaRPr lang="ru-RU" sz="2800" b="1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69619" y="1606216"/>
        <a:ext cx="3402531" cy="107081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200227-0686-41FA-9542-AB50E43FDF4D}">
      <dsp:nvSpPr>
        <dsp:cNvPr id="0" name=""/>
        <dsp:cNvSpPr/>
      </dsp:nvSpPr>
      <dsp:spPr>
        <a:xfrm>
          <a:off x="1209" y="0"/>
          <a:ext cx="3117457" cy="388143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Аналитическая деятельность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6200000">
        <a:off x="-1278433" y="1279643"/>
        <a:ext cx="3182778" cy="623491"/>
      </dsp:txXfrm>
    </dsp:sp>
    <dsp:sp modelId="{8C06F19B-BBC9-47B5-809D-3B7488839739}">
      <dsp:nvSpPr>
        <dsp:cNvPr id="0" name=""/>
        <dsp:cNvSpPr/>
      </dsp:nvSpPr>
      <dsp:spPr>
        <a:xfrm>
          <a:off x="690217" y="0"/>
          <a:ext cx="2322505" cy="3881437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Обобщение и распространение педагогического  опыта</a:t>
          </a:r>
          <a:endParaRPr lang="ru-RU" sz="1400" b="0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0217" y="0"/>
        <a:ext cx="2322505" cy="3881437"/>
      </dsp:txXfrm>
    </dsp:sp>
    <dsp:sp modelId="{93B4BCC6-4B73-4144-9256-8C2B9D0EF7F9}">
      <dsp:nvSpPr>
        <dsp:cNvPr id="0" name=""/>
        <dsp:cNvSpPr/>
      </dsp:nvSpPr>
      <dsp:spPr>
        <a:xfrm>
          <a:off x="3237974" y="0"/>
          <a:ext cx="3135190" cy="388143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Информационная деятельность</a:t>
          </a:r>
          <a:endParaRPr lang="ru-RU" sz="1800" b="1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6200000">
        <a:off x="1960104" y="1277870"/>
        <a:ext cx="3182778" cy="627038"/>
      </dsp:txXfrm>
    </dsp:sp>
    <dsp:sp modelId="{F574F8D8-5D0E-475D-9363-9FA28904CD90}">
      <dsp:nvSpPr>
        <dsp:cNvPr id="0" name=""/>
        <dsp:cNvSpPr/>
      </dsp:nvSpPr>
      <dsp:spPr>
        <a:xfrm rot="5400000">
          <a:off x="2934463" y="3294589"/>
          <a:ext cx="570526" cy="60316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0CC26-336B-4A12-B408-50EB4DB30CA5}">
      <dsp:nvSpPr>
        <dsp:cNvPr id="0" name=""/>
        <dsp:cNvSpPr/>
      </dsp:nvSpPr>
      <dsp:spPr>
        <a:xfrm>
          <a:off x="3929242" y="0"/>
          <a:ext cx="2335717" cy="3881437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Ознакомление педагогов с новыми технологиями деятельности, методической литературы; приобщение к инновационному опыту</a:t>
          </a:r>
        </a:p>
      </dsp:txBody>
      <dsp:txXfrm>
        <a:off x="3929242" y="0"/>
        <a:ext cx="2335717" cy="3881437"/>
      </dsp:txXfrm>
    </dsp:sp>
    <dsp:sp modelId="{8F53327F-7FB1-45D5-AABD-6626D48E8091}">
      <dsp:nvSpPr>
        <dsp:cNvPr id="0" name=""/>
        <dsp:cNvSpPr/>
      </dsp:nvSpPr>
      <dsp:spPr>
        <a:xfrm>
          <a:off x="6536905" y="0"/>
          <a:ext cx="3148862" cy="388143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Организационно-методическая деятельность</a:t>
          </a:r>
          <a:endParaRPr lang="ru-RU" sz="1800" b="1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6200000">
        <a:off x="5260402" y="1276502"/>
        <a:ext cx="3182778" cy="629772"/>
      </dsp:txXfrm>
    </dsp:sp>
    <dsp:sp modelId="{DC7FA491-BD88-4E62-82FE-29490D7E5FA0}">
      <dsp:nvSpPr>
        <dsp:cNvPr id="0" name=""/>
        <dsp:cNvSpPr/>
      </dsp:nvSpPr>
      <dsp:spPr>
        <a:xfrm rot="5400000">
          <a:off x="6271747" y="3294589"/>
          <a:ext cx="570526" cy="60316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F3C05-3A13-41BE-9E3D-65BB3730414A}">
      <dsp:nvSpPr>
        <dsp:cNvPr id="0" name=""/>
        <dsp:cNvSpPr/>
      </dsp:nvSpPr>
      <dsp:spPr>
        <a:xfrm>
          <a:off x="7229916" y="0"/>
          <a:ext cx="2345902" cy="3881437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проведение семинаров, мастер-классов, практических конференций; организация и проведение учебных и творческих конкурсов и других мероприятий для интеллектуально одарённых учащихся</a:t>
          </a:r>
          <a:endParaRPr lang="ru-RU" sz="1400" b="0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29916" y="0"/>
        <a:ext cx="2345902" cy="388143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29C28D-5AA3-4895-9241-DA265EE269A5}">
      <dsp:nvSpPr>
        <dsp:cNvPr id="0" name=""/>
        <dsp:cNvSpPr/>
      </dsp:nvSpPr>
      <dsp:spPr>
        <a:xfrm>
          <a:off x="0" y="0"/>
          <a:ext cx="8596312" cy="60619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ГОРОДСКАЯ МЕТАПРЕДМЕТНАЯ ИГРА «СОЗВЕЗДИЕ НАУК»</a:t>
          </a:r>
          <a:endParaRPr lang="ru-RU" sz="1800" b="1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8596312" cy="606195"/>
      </dsp:txXfrm>
    </dsp:sp>
    <dsp:sp modelId="{15DEEF1F-3462-46D0-A33E-103BE3E758E5}">
      <dsp:nvSpPr>
        <dsp:cNvPr id="0" name=""/>
        <dsp:cNvSpPr/>
      </dsp:nvSpPr>
      <dsp:spPr>
        <a:xfrm>
          <a:off x="0" y="602338"/>
          <a:ext cx="2862639" cy="1273010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УЧАЩИЕСЯ 9 КЛАССОВ- 15 КОМАНД</a:t>
          </a:r>
          <a:endParaRPr lang="ru-RU" sz="1600" b="1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02338"/>
        <a:ext cx="2862639" cy="1273010"/>
      </dsp:txXfrm>
    </dsp:sp>
    <dsp:sp modelId="{E13025F7-5C06-4B0F-BB85-DE568A8FEAD2}">
      <dsp:nvSpPr>
        <dsp:cNvPr id="0" name=""/>
        <dsp:cNvSpPr/>
      </dsp:nvSpPr>
      <dsp:spPr>
        <a:xfrm>
          <a:off x="2866836" y="606195"/>
          <a:ext cx="2862639" cy="1273010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УЧАЩИЕСЯ 9 КЛАССОВ- 15 КОМАНД</a:t>
          </a:r>
          <a:endParaRPr lang="ru-RU" sz="1600" b="1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66836" y="606195"/>
        <a:ext cx="2862639" cy="1273010"/>
      </dsp:txXfrm>
    </dsp:sp>
    <dsp:sp modelId="{19C1A10F-878D-42CF-B756-5E73759FDEA9}">
      <dsp:nvSpPr>
        <dsp:cNvPr id="0" name=""/>
        <dsp:cNvSpPr/>
      </dsp:nvSpPr>
      <dsp:spPr>
        <a:xfrm>
          <a:off x="5729475" y="606195"/>
          <a:ext cx="2862639" cy="1273010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УЧАЩИЕСЯ 9 КЛАССОВ- 16 КОМАНД</a:t>
          </a:r>
          <a:endParaRPr lang="ru-RU" sz="1600" b="1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29475" y="606195"/>
        <a:ext cx="2862639" cy="1273010"/>
      </dsp:txXfrm>
    </dsp:sp>
    <dsp:sp modelId="{F548655B-11E0-42F9-95DA-CA8CD44F1AC4}">
      <dsp:nvSpPr>
        <dsp:cNvPr id="0" name=""/>
        <dsp:cNvSpPr/>
      </dsp:nvSpPr>
      <dsp:spPr>
        <a:xfrm>
          <a:off x="0" y="1879206"/>
          <a:ext cx="8596312" cy="14144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78596E-21B6-441B-817D-40EDEAA555A8}">
      <dsp:nvSpPr>
        <dsp:cNvPr id="0" name=""/>
        <dsp:cNvSpPr/>
      </dsp:nvSpPr>
      <dsp:spPr>
        <a:xfrm>
          <a:off x="0" y="15884"/>
          <a:ext cx="8596668" cy="77675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ГОРОДСКОЙ ИСТОРИЧЕСКИЙ КВЕСТ</a:t>
          </a:r>
          <a:endParaRPr lang="ru-RU" sz="1800" b="1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5884"/>
        <a:ext cx="8596668" cy="776758"/>
      </dsp:txXfrm>
    </dsp:sp>
    <dsp:sp modelId="{C5FBA2CC-278D-45B8-8C18-E077001ABAE4}">
      <dsp:nvSpPr>
        <dsp:cNvPr id="0" name=""/>
        <dsp:cNvSpPr/>
      </dsp:nvSpPr>
      <dsp:spPr>
        <a:xfrm>
          <a:off x="2706" y="691765"/>
          <a:ext cx="2820781" cy="1801180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«СМУТА»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УЧАЩИХСЯ 7-8 КЛАССОВ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 КОМАНД</a:t>
          </a:r>
          <a:endParaRPr lang="ru-RU" sz="1600" b="1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06" y="691765"/>
        <a:ext cx="2820781" cy="1801180"/>
      </dsp:txXfrm>
    </dsp:sp>
    <dsp:sp modelId="{989FF2E7-0FC8-4AE3-8962-C2E8DE339B52}">
      <dsp:nvSpPr>
        <dsp:cNvPr id="0" name=""/>
        <dsp:cNvSpPr/>
      </dsp:nvSpPr>
      <dsp:spPr>
        <a:xfrm>
          <a:off x="2873641" y="672525"/>
          <a:ext cx="2949691" cy="1762667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«ПУТЕШЕСТВИЕ ПО ДРЕВНЕЙ ГРЕЦИИ»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УЧАЩИХСЯ 5-6 КЛАССОВ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 КОМАНД</a:t>
          </a:r>
          <a:endParaRPr lang="ru-RU" sz="1600" b="1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3641" y="672525"/>
        <a:ext cx="2949691" cy="1762667"/>
      </dsp:txXfrm>
    </dsp:sp>
    <dsp:sp modelId="{47F70AF0-1723-4576-B7DC-8A0C7D645476}">
      <dsp:nvSpPr>
        <dsp:cNvPr id="0" name=""/>
        <dsp:cNvSpPr/>
      </dsp:nvSpPr>
      <dsp:spPr>
        <a:xfrm>
          <a:off x="5773179" y="662713"/>
          <a:ext cx="2820781" cy="1859283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«ПЕРВОМУ РОССИЙСКОМУ ИМПЕРАТОРУ ПОСВЯЩАЕТСЯ»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УЧАЩИХСЯ 8 КЛАССОВ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21 КОМАНДА</a:t>
          </a:r>
          <a:endParaRPr lang="ru-RU" sz="1600" b="1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73179" y="662713"/>
        <a:ext cx="2820781" cy="1859283"/>
      </dsp:txXfrm>
    </dsp:sp>
    <dsp:sp modelId="{61604B24-FA7F-484B-ABE0-14EBD1EE3E4D}">
      <dsp:nvSpPr>
        <dsp:cNvPr id="0" name=""/>
        <dsp:cNvSpPr/>
      </dsp:nvSpPr>
      <dsp:spPr>
        <a:xfrm>
          <a:off x="0" y="2369450"/>
          <a:ext cx="8596668" cy="18124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0.58513</cdr:x>
      <cdr:y>0.5</cdr:y>
    </cdr:from>
    <cdr:to>
      <cdr:x>0.6915</cdr:x>
      <cdr:y>0.73558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29918" y="194071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0.54594</cdr:x>
      <cdr:y>0.43032</cdr:y>
    </cdr:from>
    <cdr:to>
      <cdr:x>0.65231</cdr:x>
      <cdr:y>0.6659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93034" y="167026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55%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0.41045</cdr:x>
      <cdr:y>0.47248</cdr:y>
    </cdr:from>
    <cdr:to>
      <cdr:x>0.51682</cdr:x>
      <cdr:y>0.70806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528377" y="18338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0.33991</cdr:x>
      <cdr:y>0.36833</cdr:y>
    </cdr:from>
    <cdr:to>
      <cdr:x>0.43509</cdr:x>
      <cdr:y>0.59895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921985" y="1429636"/>
          <a:ext cx="818148" cy="895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0.33879</cdr:x>
      <cdr:y>0.42288</cdr:y>
    </cdr:from>
    <cdr:to>
      <cdr:x>0.44516</cdr:x>
      <cdr:y>0.65847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912360" y="164139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0.36119</cdr:x>
      <cdr:y>0.4452</cdr:y>
    </cdr:from>
    <cdr:to>
      <cdr:x>0.46756</cdr:x>
      <cdr:y>0.68078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104865" y="172801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36%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0.46084</cdr:x>
      <cdr:y>0.11538</cdr:y>
    </cdr:from>
    <cdr:to>
      <cdr:x>0.56721</cdr:x>
      <cdr:y>0.35097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961514" y="4478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0.43621</cdr:x>
      <cdr:y>0.1377</cdr:y>
    </cdr:from>
    <cdr:to>
      <cdr:x>0.54258</cdr:x>
      <cdr:y>0.37329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749758" y="53448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9%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92A8-2B2A-4DAA-9680-42AC7E43BD75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4B5D-EE9A-48BA-B93B-86A8844A4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85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92A8-2B2A-4DAA-9680-42AC7E43BD75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4B5D-EE9A-48BA-B93B-86A8844A4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26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92A8-2B2A-4DAA-9680-42AC7E43BD75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4B5D-EE9A-48BA-B93B-86A8844A4C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403783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92A8-2B2A-4DAA-9680-42AC7E43BD75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4B5D-EE9A-48BA-B93B-86A8844A4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96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92A8-2B2A-4DAA-9680-42AC7E43BD75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4B5D-EE9A-48BA-B93B-86A8844A4C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51848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92A8-2B2A-4DAA-9680-42AC7E43BD75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4B5D-EE9A-48BA-B93B-86A8844A4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1681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92A8-2B2A-4DAA-9680-42AC7E43BD75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4B5D-EE9A-48BA-B93B-86A8844A4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1533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92A8-2B2A-4DAA-9680-42AC7E43BD75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4B5D-EE9A-48BA-B93B-86A8844A4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9606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92A8-2B2A-4DAA-9680-42AC7E43BD75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4B5D-EE9A-48BA-B93B-86A8844A4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707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92A8-2B2A-4DAA-9680-42AC7E43BD75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4B5D-EE9A-48BA-B93B-86A8844A4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308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92A8-2B2A-4DAA-9680-42AC7E43BD75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4B5D-EE9A-48BA-B93B-86A8844A4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5086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92A8-2B2A-4DAA-9680-42AC7E43BD75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4B5D-EE9A-48BA-B93B-86A8844A4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258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92A8-2B2A-4DAA-9680-42AC7E43BD75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4B5D-EE9A-48BA-B93B-86A8844A4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3191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92A8-2B2A-4DAA-9680-42AC7E43BD75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4B5D-EE9A-48BA-B93B-86A8844A4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116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92A8-2B2A-4DAA-9680-42AC7E43BD75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4B5D-EE9A-48BA-B93B-86A8844A4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658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4B5D-EE9A-48BA-B93B-86A8844A4C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92A8-2B2A-4DAA-9680-42AC7E43BD75}" type="datetimeFigureOut">
              <a:rPr lang="ru-RU" smtClean="0"/>
              <a:pPr/>
              <a:t>24.10.2022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977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D92A8-2B2A-4DAA-9680-42AC7E43BD75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B34B5D-EE9A-48BA-B93B-86A8844A4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936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16.jpe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1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37" y="1440325"/>
            <a:ext cx="5370066" cy="30033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062" y="248222"/>
            <a:ext cx="9461938" cy="1192103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«Гимназия №21 имени лауреата Нобелевской премии И.А. Бродского», </a:t>
            </a:r>
            <a:r>
              <a:rPr lang="ru-RU" alt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опорное учреждение системы образования </a:t>
            </a:r>
            <a:br>
              <a:rPr lang="ru-RU" alt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«Город Архангельск</a:t>
            </a:r>
            <a:r>
              <a:rPr lang="ru-RU" alt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alt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5607" y="2486526"/>
            <a:ext cx="9162393" cy="3962399"/>
          </a:xfrm>
        </p:spPr>
        <p:txBody>
          <a:bodyPr>
            <a:normAutofit fontScale="25000" lnSpcReduction="20000"/>
          </a:bodyPr>
          <a:lstStyle/>
          <a:p>
            <a:endParaRPr lang="ru-RU" sz="5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96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sz="9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методических служб</a:t>
            </a:r>
          </a:p>
          <a:p>
            <a:pPr algn="ctr"/>
            <a:r>
              <a:rPr lang="ru-RU" sz="9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 </a:t>
            </a:r>
            <a:r>
              <a:rPr lang="ru-RU" sz="9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«Лучшее опорное учреждение системы образования городского округа </a:t>
            </a:r>
            <a:r>
              <a:rPr lang="en-US" sz="9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9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Архангельск</a:t>
            </a:r>
            <a:r>
              <a:rPr lang="en-US" sz="9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9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7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9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944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844107" cy="773055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рганизация </a:t>
            </a:r>
            <a:r>
              <a:rPr lang="ru-RU" sz="2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педагогического сообщества 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677332" y="2384590"/>
            <a:ext cx="264919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677332" y="3161129"/>
            <a:ext cx="264919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калейдоскоп идей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677332" y="3946186"/>
            <a:ext cx="264919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 лаборатория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677332" y="4661007"/>
            <a:ext cx="264919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677333" y="5366791"/>
            <a:ext cx="264918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3326523" y="2361814"/>
            <a:ext cx="7242015" cy="612648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выявлением и развитием одаренности учащихся на уроках, элективных курсах, во  внеурочной деятельности, их сопровождение</a:t>
            </a: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3326524" y="3109537"/>
            <a:ext cx="7242014" cy="612648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учебный проект как совместный результат творческой деятельности учителя и ученика в области естественных, математических, гуманитарных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326524" y="3885272"/>
            <a:ext cx="7242014" cy="612648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функциональной грамотности учащихся</a:t>
            </a: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3326524" y="4624920"/>
            <a:ext cx="7242014" cy="612648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ОО с другими структурами социума для создания благоприятных условий развития одарённости</a:t>
            </a: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3326524" y="5332306"/>
            <a:ext cx="7242014" cy="612648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естественнонаучной грамотности учащихся</a:t>
            </a:r>
          </a:p>
        </p:txBody>
      </p:sp>
      <p:pic>
        <p:nvPicPr>
          <p:cNvPr id="20" name="Объект 1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72" y="214993"/>
            <a:ext cx="1378974" cy="1838632"/>
          </a:xfr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97562">
            <a:off x="9767335" y="562149"/>
            <a:ext cx="1602406" cy="12018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866598">
            <a:off x="10749407" y="1334991"/>
            <a:ext cx="1201956" cy="16026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128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мониторинга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методической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динамика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среднегородских показателей по реализуемому структурным элементом Сетевой модели проекту</a:t>
            </a:r>
            <a:b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96716337"/>
              </p:ext>
            </p:extLst>
          </p:nvPr>
        </p:nvGraphicFramePr>
        <p:xfrm>
          <a:off x="677863" y="1930400"/>
          <a:ext cx="8596314" cy="1927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847"/>
                <a:gridCol w="1316421"/>
                <a:gridCol w="1286889"/>
                <a:gridCol w="1432719"/>
                <a:gridCol w="1432719"/>
                <a:gridCol w="1432719"/>
              </a:tblGrid>
              <a:tr h="489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Дата проведения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17.08.19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19.12.19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25.02.20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17.12.20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28.02.22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Категория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Педагоги ОУ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участников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Качество проведения/онлайн голосование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982584"/>
            <a:ext cx="2032490" cy="28448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883" y="4013102"/>
            <a:ext cx="2110785" cy="28143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727" y="4013103"/>
            <a:ext cx="2133673" cy="28448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571" y="4649122"/>
            <a:ext cx="2904479" cy="21783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294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53663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28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педагогах, обобщивших опыт работы по реализуемому </a:t>
            </a:r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</a:t>
            </a:r>
            <a:endParaRPr lang="ru-RU" sz="2800" u="sng" dirty="0"/>
          </a:p>
        </p:txBody>
      </p:sp>
      <p:graphicFrame>
        <p:nvGraphicFramePr>
          <p:cNvPr id="35" name="Объект 3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26633754"/>
              </p:ext>
            </p:extLst>
          </p:nvPr>
        </p:nvGraphicFramePr>
        <p:xfrm>
          <a:off x="677690" y="1663263"/>
          <a:ext cx="8596312" cy="2966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18663" y="4629753"/>
            <a:ext cx="77675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</a:t>
            </a:r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педагогах ОУ города Архангельска, </a:t>
            </a:r>
            <a:r>
              <a:rPr lang="ru-RU" sz="28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принявших участие в </a:t>
            </a:r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проекте: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ОУ-</a:t>
            </a: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гимназия №3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гимназия №6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9,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11, 12,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22,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23, гимназия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25,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30,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ШСЮ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33, 34, 35, 36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45,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51,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55,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68, 69, 73, 77,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93,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112" y="1663263"/>
            <a:ext cx="2205063" cy="23023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47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92506"/>
            <a:ext cx="8596668" cy="55826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опыта инновационной деятельности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07684397"/>
              </p:ext>
            </p:extLst>
          </p:nvPr>
        </p:nvGraphicFramePr>
        <p:xfrm>
          <a:off x="128694" y="943287"/>
          <a:ext cx="11825883" cy="565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8877"/>
                <a:gridCol w="4447006"/>
              </a:tblGrid>
              <a:tr h="29158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выступления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53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Путь к успеху начинается на </a:t>
                      </a:r>
                      <a:r>
                        <a:rPr lang="ru-RU" sz="13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уроке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ru-RU" sz="13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Шевелёва</a:t>
                      </a: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Н.Н., учитель истории, </a:t>
                      </a:r>
                      <a:r>
                        <a:rPr lang="ru-RU" sz="13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обществознания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7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Система работы </a:t>
                      </a:r>
                      <a:r>
                        <a:rPr lang="en-US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одаренными </a:t>
                      </a:r>
                      <a:r>
                        <a:rPr lang="ru-RU" sz="13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детьми</a:t>
                      </a:r>
                      <a:r>
                        <a:rPr lang="ru-RU" sz="13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 </a:t>
                      </a: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подготовке к предметной олимпиаде.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ru-RU" sz="13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Болгова</a:t>
                      </a: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Е.Н., учитель биологии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7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Интеллектуальные игры как средство развития </a:t>
                      </a:r>
                      <a:r>
                        <a:rPr lang="ru-RU" sz="13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одарённости 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ru-RU" sz="13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Чагина</a:t>
                      </a: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М.Ю., учитель географии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7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Стимулирование познавательного интереса учащихся. Математические турниры.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Фомина Н.И., учитель математики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60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с одарёнными детьми в учреждениях дополнительного образования на примере областной очно-заочной школы для одарённых </a:t>
                      </a:r>
                      <a:r>
                        <a:rPr lang="ru-RU" sz="13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детей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ru-RU" sz="13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Мырцева</a:t>
                      </a: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Н.Н., директор областной очно-заочной школы для одарённых детей.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7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ru-RU" sz="13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 проектов как способ развития творческих способностей учащихся </a:t>
                      </a:r>
                      <a:r>
                        <a:rPr lang="ru-RU" sz="13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(из </a:t>
                      </a:r>
                      <a:r>
                        <a:rPr lang="ru-RU" sz="13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опыта работы)</a:t>
                      </a:r>
                      <a:endParaRPr lang="ru-RU" sz="13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ru-RU" sz="13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Чагина</a:t>
                      </a:r>
                      <a:r>
                        <a:rPr lang="ru-RU" sz="13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М.Ю., учитель географии</a:t>
                      </a:r>
                      <a:endParaRPr lang="ru-RU" sz="13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7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Основные этапы проектной деятельности</a:t>
                      </a: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проект — это «пять П»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ru-RU" sz="13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Шевелёва</a:t>
                      </a: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Н.Н., учитель истории и обществознания 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7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Классификация проектов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Мозговая С.А., учитель иностранного языка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7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ru-RU" sz="13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Необычное в обычном (из опыта работы) </a:t>
                      </a:r>
                      <a:endParaRPr lang="ru-RU" sz="13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ru-RU" sz="13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Трошина Е.Ю., учитель математики</a:t>
                      </a:r>
                      <a:endParaRPr lang="ru-RU" sz="13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7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Интеллектуально-познавательная игра «Пентагон» </a:t>
                      </a:r>
                      <a:r>
                        <a:rPr lang="ru-RU" sz="13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(из опыта работы)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ru-RU" sz="13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Правилова</a:t>
                      </a: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О.А., заместитель директора по УВР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7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ru-RU" sz="13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Эффективные приемы технологии  развития критического мышления</a:t>
                      </a:r>
                      <a:endParaRPr lang="ru-RU" sz="13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ru-RU" sz="13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Григорьева И.А., учитель начальных классов</a:t>
                      </a:r>
                      <a:endParaRPr lang="ru-RU" sz="13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7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ru-RU" sz="13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Приёмы рефлексии (из опыта работы)</a:t>
                      </a:r>
                      <a:endParaRPr lang="ru-RU" sz="13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ru-RU" sz="13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Пунина К.Е., учитель начальных классов</a:t>
                      </a:r>
                      <a:endParaRPr lang="ru-RU" sz="13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1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Функциональная грамотность школьников – важный показатель качества образования.</a:t>
                      </a:r>
                      <a:endParaRPr lang="ru-RU" sz="13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ru-RU" sz="13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Сысоева Т.М., руководитель кафедры естественных </a:t>
                      </a:r>
                      <a:r>
                        <a:rPr lang="ru-RU" sz="13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наук</a:t>
                      </a:r>
                      <a:endParaRPr lang="ru-RU" sz="13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ru-RU" sz="13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Формирование естественнонаучной грамотности.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ru-RU" sz="13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Сысоева Т.М., </a:t>
                      </a:r>
                      <a:r>
                        <a:rPr lang="ru-RU" sz="13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Насонова </a:t>
                      </a:r>
                      <a:r>
                        <a:rPr lang="ru-RU" sz="13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Е.А., </a:t>
                      </a:r>
                      <a:r>
                        <a:rPr lang="ru-RU" sz="13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учителя химии</a:t>
                      </a:r>
                      <a:endParaRPr lang="ru-RU" sz="13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ru-RU" sz="13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Применение естественнонаучных знаний и умений в ситуациях жизненного характера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ru-RU" sz="13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Десяткова</a:t>
                      </a:r>
                      <a:r>
                        <a:rPr lang="ru-RU" sz="13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Е.В., учитель </a:t>
                      </a:r>
                      <a:r>
                        <a:rPr lang="ru-RU" sz="13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географии</a:t>
                      </a:r>
                      <a:endParaRPr lang="ru-RU" sz="13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60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ru-RU" sz="13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творческого потенциала учащихся через внеурочную деятельность и дополнительное </a:t>
                      </a:r>
                      <a:r>
                        <a:rPr lang="ru-RU" sz="13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3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ru-RU" sz="13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Кочергина Е.В., учитель биологии и </a:t>
                      </a:r>
                      <a:r>
                        <a:rPr lang="ru-RU" sz="13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химии</a:t>
                      </a:r>
                      <a:endParaRPr lang="ru-RU" sz="13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7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 возможности для школьников и педагогов </a:t>
                      </a:r>
                      <a:r>
                        <a:rPr lang="ru-RU" sz="13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ДНК</a:t>
                      </a:r>
                      <a:endParaRPr lang="ru-RU" sz="13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ru-RU" sz="13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Попова М.С., директор Дома научной </a:t>
                      </a:r>
                      <a:r>
                        <a:rPr lang="ru-RU" sz="13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коллаборации</a:t>
                      </a:r>
                      <a:r>
                        <a:rPr lang="ru-RU" sz="13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3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4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деятельности Центра выявления и поддержки одарённых детей Архангельска </a:t>
                      </a:r>
                      <a:endParaRPr lang="ru-RU" sz="13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ru-RU" sz="13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Егорова Е.А., директор ГАОУ ДО АО "Центр "Созвездие"</a:t>
                      </a:r>
                      <a:endParaRPr lang="ru-RU" sz="13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7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ru-RU" sz="13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 естественнонаучной грамотности учащихся на уроках географии</a:t>
                      </a:r>
                      <a:endParaRPr lang="ru-RU" sz="13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ru-RU" sz="13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Чагина</a:t>
                      </a:r>
                      <a:r>
                        <a:rPr lang="ru-RU" sz="13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М.Ю., учитель географии и </a:t>
                      </a:r>
                      <a:r>
                        <a:rPr lang="ru-RU" sz="13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химии</a:t>
                      </a:r>
                      <a:endParaRPr lang="ru-RU" sz="13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7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 естественнонаучной грамотности учащихся на уроках биологии</a:t>
                      </a:r>
                      <a:endParaRPr lang="ru-RU" sz="13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ru-RU" sz="13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Болгова</a:t>
                      </a:r>
                      <a:r>
                        <a:rPr lang="ru-RU" sz="13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Е.Н., учитель </a:t>
                      </a:r>
                      <a:r>
                        <a:rPr lang="ru-RU" sz="13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биологии</a:t>
                      </a:r>
                      <a:endParaRPr lang="ru-RU" sz="13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7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 естественнонаучной грамотности </a:t>
                      </a:r>
                      <a:r>
                        <a:rPr lang="ru-RU" sz="13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 </a:t>
                      </a:r>
                      <a:r>
                        <a:rPr lang="ru-RU" sz="13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уроках  химии</a:t>
                      </a:r>
                      <a:endParaRPr lang="ru-RU" sz="13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ru-RU" sz="13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Сысоева Т.М., учитель </a:t>
                      </a:r>
                      <a:r>
                        <a:rPr lang="ru-RU" sz="13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химии</a:t>
                      </a:r>
                      <a:endParaRPr lang="ru-RU" sz="13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7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 естественнонаучной грамотности </a:t>
                      </a:r>
                      <a:r>
                        <a:rPr lang="ru-RU" sz="13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 </a:t>
                      </a:r>
                      <a:r>
                        <a:rPr lang="ru-RU" sz="13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уроках физики</a:t>
                      </a:r>
                      <a:endParaRPr lang="ru-RU" sz="13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ru-RU" sz="13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Чернакова С.С., </a:t>
                      </a:r>
                      <a:r>
                        <a:rPr lang="ru-RU" sz="13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Галалюк</a:t>
                      </a:r>
                      <a:r>
                        <a:rPr lang="ru-RU" sz="13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В.В., учителя </a:t>
                      </a:r>
                      <a:r>
                        <a:rPr lang="ru-RU" sz="13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физики</a:t>
                      </a:r>
                      <a:endParaRPr lang="ru-RU" sz="13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7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естественнонаучной грамотности </a:t>
                      </a:r>
                      <a:r>
                        <a:rPr lang="ru-RU" sz="13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 </a:t>
                      </a:r>
                      <a:r>
                        <a:rPr lang="ru-RU" sz="13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начальной школе</a:t>
                      </a:r>
                      <a:endParaRPr lang="ru-RU" sz="13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ru-RU" sz="13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Пунина К.Е., учитель начальной </a:t>
                      </a:r>
                      <a:r>
                        <a:rPr lang="ru-RU" sz="13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школы</a:t>
                      </a:r>
                      <a:endParaRPr lang="ru-RU" sz="13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8943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ПРОЕКТ- ДЛЯ УЧАЩИХСЯ ШКОЛ ГОРОДА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56316694"/>
              </p:ext>
            </p:extLst>
          </p:nvPr>
        </p:nvGraphicFramePr>
        <p:xfrm>
          <a:off x="677863" y="1309689"/>
          <a:ext cx="8596312" cy="2020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250194050"/>
              </p:ext>
            </p:extLst>
          </p:nvPr>
        </p:nvGraphicFramePr>
        <p:xfrm>
          <a:off x="677334" y="3580599"/>
          <a:ext cx="8596668" cy="2589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3177">
            <a:off x="9387655" y="2110685"/>
            <a:ext cx="2251273" cy="18382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631" y="3854919"/>
            <a:ext cx="2720741" cy="20405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937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667225" y="1934679"/>
            <a:ext cx="4235115" cy="3012706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ПАРТНЁРСТВО-ЗАЛОГ УСПЕХА В РЕАЛИЗАЦИИ ПРОЕКТА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DNK_лого_САФУ_2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20" y="5091538"/>
            <a:ext cx="2147203" cy="7733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Northern Arctic Federal University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772" y="715023"/>
            <a:ext cx="1093407" cy="8844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xn--29-dlciebkck8c6a.xn--p1ai/simai.data/image/logo/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169" y="2295172"/>
            <a:ext cx="1372229" cy="13431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ГОУ &quot;АО ИОО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608" y="1747387"/>
            <a:ext cx="1759317" cy="8441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95" y="3165579"/>
            <a:ext cx="1301323" cy="19259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191" y="76525"/>
            <a:ext cx="2340053" cy="17550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539" y="5091538"/>
            <a:ext cx="1609416" cy="127098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579179" y="3453683"/>
            <a:ext cx="1704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 выявления и поддержки одарённых детей 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320" y="319341"/>
            <a:ext cx="623479" cy="78814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416244" y="1120269"/>
            <a:ext cx="202774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366" y="5653083"/>
            <a:ext cx="1460433" cy="935975"/>
          </a:xfrm>
          <a:prstGeom prst="rect">
            <a:avLst/>
          </a:prstGeom>
        </p:spPr>
      </p:pic>
      <p:sp>
        <p:nvSpPr>
          <p:cNvPr id="19" name="Стрелка вправо 18"/>
          <p:cNvSpPr/>
          <p:nvPr/>
        </p:nvSpPr>
        <p:spPr>
          <a:xfrm rot="1831278">
            <a:off x="3197088" y="2179109"/>
            <a:ext cx="62659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2272853" y="303631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9569217">
            <a:off x="2628231" y="434911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>
            <a:off x="5628389" y="4988987"/>
            <a:ext cx="452388" cy="6640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7910867" y="2794001"/>
            <a:ext cx="70683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 rot="19237240">
            <a:off x="8075988" y="3885794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2078662">
            <a:off x="7554998" y="1629619"/>
            <a:ext cx="484632" cy="7003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6129042" y="1405150"/>
            <a:ext cx="484632" cy="422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19597019">
            <a:off x="4336314" y="1509035"/>
            <a:ext cx="484632" cy="599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395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79406342"/>
              </p:ext>
            </p:extLst>
          </p:nvPr>
        </p:nvGraphicFramePr>
        <p:xfrm>
          <a:off x="677863" y="240632"/>
          <a:ext cx="9678920" cy="5801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15652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0917" y="609600"/>
            <a:ext cx="4430829" cy="13208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Таланты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редки и их надо беречь</a:t>
            </a:r>
            <a:br>
              <a:rPr lang="ru-RU" sz="1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сохранять, в них настоящая сила нации.</a:t>
            </a:r>
            <a:br>
              <a:rPr lang="ru-RU" sz="1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В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Вернадский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819175"/>
            <a:ext cx="9894413" cy="422218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«ТЕРРА ИНКОГНИТА»</a:t>
            </a:r>
            <a:endParaRPr lang="en-US" sz="26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(Методическое сопровождение учителей по  выявлению, поддержке и развитию способностей и талантов у детей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ru-RU" sz="26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МИССИЯ ПРОЕКТА-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каждому образовательному учреждению повысить профессиональную компетентность педагогов «при формировании эффективной системы (модели) выявления, поддержки и развития способностей и талантов у детей, основанной на принципах справедливости, всеобщности» (из Указа Президента Российской Федерации от 7 мая 2018 г. № 204)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443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22468852"/>
              </p:ext>
            </p:extLst>
          </p:nvPr>
        </p:nvGraphicFramePr>
        <p:xfrm>
          <a:off x="677863" y="500063"/>
          <a:ext cx="10198100" cy="5814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88430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1033404" cy="13208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dirty="0" smtClean="0"/>
              <a:t> </a:t>
            </a:r>
            <a:r>
              <a:rPr lang="ru-RU" sz="2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профессиональной компетентности педагогов для организации работы по  выявлению, поддержке и развитию способностей и талантов у детей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18573747"/>
              </p:ext>
            </p:extLst>
          </p:nvPr>
        </p:nvGraphicFramePr>
        <p:xfrm>
          <a:off x="368967" y="2326104"/>
          <a:ext cx="11341770" cy="4283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16111" y="5108028"/>
            <a:ext cx="447740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5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творческую деятельность педагогов ОУ, работающих с детьми, проявляющими способности к интеллектуальной и творческой деятельности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260764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выбранного проекта</a:t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47539767"/>
              </p:ext>
            </p:extLst>
          </p:nvPr>
        </p:nvGraphicFramePr>
        <p:xfrm>
          <a:off x="677863" y="1283369"/>
          <a:ext cx="9592293" cy="56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7327"/>
                <a:gridCol w="3225971"/>
                <a:gridCol w="2948995"/>
              </a:tblGrid>
              <a:tr h="795688"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Изменения 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системе образования РФ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Изменения 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требований к профессиональной компетентности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Необходимость 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создания проекта</a:t>
                      </a:r>
                    </a:p>
                  </a:txBody>
                  <a:tcPr marL="68580" marR="68580" marT="0" marB="0"/>
                </a:tc>
              </a:tr>
              <a:tr h="4822672"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обновление содержания образования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новые концепции, методология и философия в организации образовательной деятельности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инициатива «Наша новая школа» - приоритетная государственная задача -поддержка «талантливого ребенка»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- требования к уровню подготовки обучающихся: «развитие интеллектуальных и познавательных способностей», «совершенствование продуктивной творческой деятельности», «приобретение опыта научно-исследовательской деятельности»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владение актуальными научно-теоретическими знаниями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современных эффективных педагогических технологий в профессиональной деятельности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выстраивание профессионально-личностных отношений с одаренными (в разных областях)  детьми в образовательном процессе</a:t>
                      </a:r>
                    </a:p>
                    <a:p>
                      <a:pPr algn="l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опыта 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коллег и представление 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своего собственного опыта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инновационных образовательных 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инициатив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обобщение и демонстрация эффективного передового педагогического опыта работы в образовательных учреждениях города по интеллектуальному  развитию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687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работы в статусе структурного элемента Сетевой модели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02703865"/>
              </p:ext>
            </p:extLst>
          </p:nvPr>
        </p:nvGraphicFramePr>
        <p:xfrm>
          <a:off x="677862" y="2160588"/>
          <a:ext cx="9688546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77295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602447" cy="1320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нформация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показателях федерального проекта, которые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реализуются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работы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структурного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10362843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опорного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соответствует задачам  федерального проекта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направлена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 создание и работу системы выявления, поддержки и развития способностей и талантов детей 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гимназии создана система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методического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 педагогических работников как центр непрерывного повышения профессионального мастерства педагогов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Архангельска: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19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19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63502992"/>
              </p:ext>
            </p:extLst>
          </p:nvPr>
        </p:nvGraphicFramePr>
        <p:xfrm>
          <a:off x="677332" y="3657601"/>
          <a:ext cx="10102962" cy="2232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1481"/>
                <a:gridCol w="5051481"/>
              </a:tblGrid>
              <a:tr h="35803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Качественные  результаты реализации проекта</a:t>
                      </a:r>
                      <a:endParaRPr lang="ru-RU" sz="16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результаты реализации проекта</a:t>
                      </a:r>
                      <a:endParaRPr lang="ru-RU" sz="16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990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рекомендаций по  методическому сопровождению педагогов при организации работы с одаренными детьми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включение в проект не менее 30  образовательных организаций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072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издание методических рекомендаций, материалов по реализации проекта в образовательных организациях на электронном носителе, в печатном виде и официальном сайте гимназии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ежегодное проведение не менее 3 обучающих и обобщающих опыт методических мероприятий, творческих конкурсов с участием различных целевых аудиторий</a:t>
                      </a:r>
                    </a:p>
                  </a:txBody>
                  <a:tcPr/>
                </a:tc>
              </a:tr>
              <a:tr h="409424"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банка педагогов, работающих в данном направлении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1017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747" y="2231534"/>
            <a:ext cx="9512158" cy="388077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Блок-схема: магнитный диск 7"/>
          <p:cNvSpPr/>
          <p:nvPr/>
        </p:nvSpPr>
        <p:spPr>
          <a:xfrm>
            <a:off x="2896914" y="561065"/>
            <a:ext cx="3988676" cy="953813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МЕТОДИЧЕСКОЙ СЛУЖБЫ </a:t>
            </a:r>
            <a:endParaRPr lang="ru-RU" sz="1600" b="1" u="sng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3547241" y="1691494"/>
            <a:ext cx="2853559" cy="612648"/>
          </a:xfrm>
          <a:prstGeom prst="flowChartMagneticDisk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СОВЕТ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3602420" y="2557319"/>
            <a:ext cx="2798380" cy="728084"/>
          </a:xfrm>
          <a:prstGeom prst="flowChartMagneticDisk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КАФЕДРЫ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3602420" y="3538580"/>
            <a:ext cx="2853559" cy="842737"/>
          </a:xfrm>
          <a:prstGeom prst="flowChartMagneticDisk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ДЛЯ РАСПРОСТРАНЕНИЯ ОПЫТА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Блок-схема: магнитный диск 11"/>
          <p:cNvSpPr/>
          <p:nvPr/>
        </p:nvSpPr>
        <p:spPr>
          <a:xfrm>
            <a:off x="3602420" y="4711894"/>
            <a:ext cx="2853559" cy="797744"/>
          </a:xfrm>
          <a:prstGeom prst="flowChartMagneticDisk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магнитный диск 12"/>
          <p:cNvSpPr/>
          <p:nvPr/>
        </p:nvSpPr>
        <p:spPr>
          <a:xfrm>
            <a:off x="3602420" y="5765762"/>
            <a:ext cx="3011214" cy="906517"/>
          </a:xfrm>
          <a:prstGeom prst="flowChartMagneticDisk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ОПОРНОЕ УЧРЕЖДЕНИЕ СИСТЕМЫ ОБРАЗОВАНИЯ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Блок-схема: память с посл. доступом 13"/>
          <p:cNvSpPr/>
          <p:nvPr/>
        </p:nvSpPr>
        <p:spPr>
          <a:xfrm>
            <a:off x="738747" y="2123946"/>
            <a:ext cx="2374943" cy="4374932"/>
          </a:xfrm>
          <a:prstGeom prst="flowChartMagneticTap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«ТЕРРА ИНКОГНИТА»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 rot="1302492">
            <a:off x="6855352" y="2115382"/>
            <a:ext cx="3139569" cy="3689131"/>
          </a:xfrm>
          <a:prstGeom prst="wedgeEllipseCallo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 по  выявлению, поддержке и развитию способностей и талантов у детей </a:t>
            </a:r>
          </a:p>
        </p:txBody>
      </p:sp>
    </p:spTree>
    <p:extLst>
      <p:ext uri="{BB962C8B-B14F-4D97-AF65-F5344CB8AC3E}">
        <p14:creationId xmlns="" xmlns:p14="http://schemas.microsoft.com/office/powerpoint/2010/main" val="372628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ффективные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методической работы</a:t>
            </a:r>
          </a:p>
        </p:txBody>
      </p: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346" y="1431836"/>
            <a:ext cx="2450179" cy="3266906"/>
          </a:xfrm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677334" y="1512194"/>
            <a:ext cx="2327709" cy="612648"/>
          </a:xfrm>
          <a:prstGeom prst="flowChartAlternateProcess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695394" y="2334995"/>
            <a:ext cx="2349061" cy="612648"/>
          </a:xfrm>
          <a:prstGeom prst="flowChartAlternateProces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выявление, поддержка и распространение эффективного опыта работы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77334" y="3125356"/>
            <a:ext cx="2384594" cy="612648"/>
          </a:xfrm>
          <a:prstGeom prst="flowChartAlternateProces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 творческого потенциала 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77334" y="3876506"/>
            <a:ext cx="2327709" cy="612648"/>
          </a:xfrm>
          <a:prstGeom prst="flowChartAlternateProces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банка данных инновационных методических разработок 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77334" y="4672047"/>
            <a:ext cx="2300102" cy="612648"/>
          </a:xfrm>
          <a:prstGeom prst="flowChartAlternateProces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общение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677334" y="5467588"/>
            <a:ext cx="2300102" cy="612648"/>
          </a:xfrm>
          <a:prstGeom prst="flowChartAlternateProces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оригинальных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 и технологий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54963" y="1565856"/>
            <a:ext cx="4519115" cy="310619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ТВОРЧЕСКИЙ КОНКУРС ДЛЯ ПЕДАГОГОВ «ПРОЕКТ-ЭТО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5П»:</a:t>
            </a:r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-ПОСТАНОВКА ПРОБЛЕМЫ,</a:t>
            </a:r>
          </a:p>
          <a:p>
            <a:pPr algn="ctr"/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-ПЛАНИРОВАНИЕ,</a:t>
            </a:r>
          </a:p>
          <a:p>
            <a:pPr algn="ctr"/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-ПОИСК ИНФОРМАЦИИ,</a:t>
            </a:r>
          </a:p>
          <a:p>
            <a:pPr algn="ctr"/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-ПРОДУКТ,</a:t>
            </a:r>
          </a:p>
          <a:p>
            <a:pPr algn="ctr"/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-ПРЕЗЕНТАЦИЯ</a:t>
            </a:r>
          </a:p>
          <a:p>
            <a:pPr algn="ctr"/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6516769" y="5153356"/>
            <a:ext cx="1899791" cy="876318"/>
          </a:xfrm>
          <a:prstGeom prst="flowChartPunchedTape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ПЕДАГОГА-23 ОУ</a:t>
            </a:r>
            <a:endParaRPr lang="ru-RU" sz="1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олна 11"/>
          <p:cNvSpPr/>
          <p:nvPr/>
        </p:nvSpPr>
        <p:spPr>
          <a:xfrm>
            <a:off x="4049443" y="5153356"/>
            <a:ext cx="1852449" cy="954872"/>
          </a:xfrm>
          <a:prstGeom prst="wave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ПЕДАГОГОВ-20 ОУ</a:t>
            </a:r>
            <a:endParaRPr lang="ru-RU" sz="1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 rot="1162913">
            <a:off x="4787717" y="4456091"/>
            <a:ext cx="484632" cy="826420"/>
          </a:xfrm>
          <a:prstGeom prst="downArrow">
            <a:avLst/>
          </a:prstGeom>
          <a:pattFill prst="dk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20092184">
            <a:off x="7131680" y="4423592"/>
            <a:ext cx="484632" cy="853400"/>
          </a:xfrm>
          <a:prstGeom prst="downArrow">
            <a:avLst/>
          </a:prstGeom>
          <a:pattFill prst="dk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Объект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0632">
            <a:off x="9384369" y="605342"/>
            <a:ext cx="1332042" cy="82649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2827">
            <a:off x="8873197" y="4808061"/>
            <a:ext cx="1133551" cy="106289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63866">
            <a:off x="9943052" y="5153356"/>
            <a:ext cx="1297707" cy="11399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095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938</TotalTime>
  <Words>1195</Words>
  <Application>Microsoft Office PowerPoint</Application>
  <PresentationFormat>Произвольный</PresentationFormat>
  <Paragraphs>225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Грань</vt:lpstr>
      <vt:lpstr>     Муниципальное бюджетное общеобразовательное учреждение «Гимназия №21 имени лауреата Нобелевской премии И.А. Бродского», опорное учреждение системы образования  муниципального образования «Город Архангельск»  </vt:lpstr>
      <vt:lpstr>Таланты редки и их надо беречь и сохранять, в них настоящая сила нации.                                             В. Вернадский  </vt:lpstr>
      <vt:lpstr>Слайд 3</vt:lpstr>
      <vt:lpstr>ЦЕЛЬ - повышение профессиональной компетентности педагогов для организации работы по  выявлению, поддержке и развитию способностей и талантов у детей</vt:lpstr>
      <vt:lpstr>Актуальность выбранного проекта </vt:lpstr>
      <vt:lpstr>Основные направления работы в статусе структурного элемента Сетевой модели</vt:lpstr>
      <vt:lpstr>Информация о показателях федерального проекта, которые реализуются в рамках работы  структурного элемента </vt:lpstr>
      <vt:lpstr>Слайд 8</vt:lpstr>
      <vt:lpstr>Эффективные формы методической работы</vt:lpstr>
      <vt:lpstr>Организация работы педагогического сообщества </vt:lpstr>
      <vt:lpstr> Организация мониторинга методической работы и динамика среднегородских показателей по реализуемому структурным элементом Сетевой модели проекту </vt:lpstr>
      <vt:lpstr>Сведения о педагогах, обобщивших опыт работы по реализуемому проекту</vt:lpstr>
      <vt:lpstr>Распространение опыта инновационной деятельности</vt:lpstr>
      <vt:lpstr>ПРОЕКТ- ДЛЯ УЧАЩИХСЯ ШКОЛ ГОРОДА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«Гимназия №21 имени лауреата Нобелевской премии И.А. Бродского»</dc:title>
  <dc:creator>Любовь</dc:creator>
  <cp:lastModifiedBy>Director</cp:lastModifiedBy>
  <cp:revision>65</cp:revision>
  <dcterms:created xsi:type="dcterms:W3CDTF">2022-10-19T06:44:19Z</dcterms:created>
  <dcterms:modified xsi:type="dcterms:W3CDTF">2022-10-24T05:23:23Z</dcterms:modified>
</cp:coreProperties>
</file>